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AE09B-324B-66D0-58A7-93551D8379D7}" v="3" dt="2025-05-08T00:43:37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orman Paul Carrillo Santana" userId="S::jcarrillo@cesde.net::2e625341-0417-4273-89df-c0b467d79537" providerId="AD" clId="Web-{D14A126B-A59F-5078-C475-E0CE926834D0}"/>
    <pc:docChg chg="addSld delSld modSld addMainMaster delMainMaster addSection delSection">
      <pc:chgData name="Jhorman Paul Carrillo Santana" userId="S::jcarrillo@cesde.net::2e625341-0417-4273-89df-c0b467d79537" providerId="AD" clId="Web-{D14A126B-A59F-5078-C475-E0CE926834D0}" dt="2025-04-16T20:40:26.099" v="317"/>
      <pc:docMkLst>
        <pc:docMk/>
      </pc:docMkLst>
      <pc:sldChg chg="addSp delSp modSp del mod setBg modClrScheme setClrOvrMap delDesignElem chgLayout">
        <pc:chgData name="Jhorman Paul Carrillo Santana" userId="S::jcarrillo@cesde.net::2e625341-0417-4273-89df-c0b467d79537" providerId="AD" clId="Web-{D14A126B-A59F-5078-C475-E0CE926834D0}" dt="2025-04-16T15:51:42.509" v="53"/>
        <pc:sldMkLst>
          <pc:docMk/>
          <pc:sldMk cId="109857222" sldId="256"/>
        </pc:sldMkLst>
        <pc:spChg chg="mod ord">
          <ac:chgData name="Jhorman Paul Carrillo Santana" userId="S::jcarrillo@cesde.net::2e625341-0417-4273-89df-c0b467d79537" providerId="AD" clId="Web-{D14A126B-A59F-5078-C475-E0CE926834D0}" dt="2025-04-16T15:50:47.353" v="5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horman Paul Carrillo Santana" userId="S::jcarrillo@cesde.net::2e625341-0417-4273-89df-c0b467d79537" providerId="AD" clId="Web-{D14A126B-A59F-5078-C475-E0CE926834D0}" dt="2025-04-16T15:50:47.353" v="5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0:47.353" v="51"/>
          <ac:spMkLst>
            <pc:docMk/>
            <pc:sldMk cId="109857222" sldId="256"/>
            <ac:spMk id="9" creationId="{7A875D55-4A80-43E9-38F6-27E3664939B0}"/>
          </ac:spMkLst>
        </pc:spChg>
        <pc:picChg chg="add mod">
          <ac:chgData name="Jhorman Paul Carrillo Santana" userId="S::jcarrillo@cesde.net::2e625341-0417-4273-89df-c0b467d79537" providerId="AD" clId="Web-{D14A126B-A59F-5078-C475-E0CE926834D0}" dt="2025-04-16T15:50:27.087" v="49"/>
          <ac:picMkLst>
            <pc:docMk/>
            <pc:sldMk cId="109857222" sldId="256"/>
            <ac:picMk id="4" creationId="{54CB1600-77DB-D7A3-96D9-968A9E7924D3}"/>
          </ac:picMkLst>
        </pc:picChg>
      </pc:sldChg>
      <pc:sldChg chg="addSp delSp modSp new mod setBg modClrScheme setClrOvrMap chgLayout">
        <pc:chgData name="Jhorman Paul Carrillo Santana" userId="S::jcarrillo@cesde.net::2e625341-0417-4273-89df-c0b467d79537" providerId="AD" clId="Web-{D14A126B-A59F-5078-C475-E0CE926834D0}" dt="2025-04-16T16:56:55.640" v="173" actId="14100"/>
        <pc:sldMkLst>
          <pc:docMk/>
          <pc:sldMk cId="3473159153" sldId="256"/>
        </pc:sldMkLst>
        <pc:spChg chg="del mod">
          <ac:chgData name="Jhorman Paul Carrillo Santana" userId="S::jcarrillo@cesde.net::2e625341-0417-4273-89df-c0b467d79537" providerId="AD" clId="Web-{D14A126B-A59F-5078-C475-E0CE926834D0}" dt="2025-04-16T16:52:16.668" v="129"/>
          <ac:spMkLst>
            <pc:docMk/>
            <pc:sldMk cId="3473159153" sldId="256"/>
            <ac:spMk id="2" creationId="{1E496E45-4BF9-F205-F748-A5448AB20AF5}"/>
          </ac:spMkLst>
        </pc:spChg>
        <pc:spChg chg="del mod">
          <ac:chgData name="Jhorman Paul Carrillo Santana" userId="S::jcarrillo@cesde.net::2e625341-0417-4273-89df-c0b467d79537" providerId="AD" clId="Web-{D14A126B-A59F-5078-C475-E0CE926834D0}" dt="2025-04-16T16:52:18.403" v="131"/>
          <ac:spMkLst>
            <pc:docMk/>
            <pc:sldMk cId="3473159153" sldId="256"/>
            <ac:spMk id="3" creationId="{3675A5E1-46FD-FB32-3EF6-9C3869C82F86}"/>
          </ac:spMkLst>
        </pc:spChg>
        <pc:spChg chg="add mod">
          <ac:chgData name="Jhorman Paul Carrillo Santana" userId="S::jcarrillo@cesde.net::2e625341-0417-4273-89df-c0b467d79537" providerId="AD" clId="Web-{D14A126B-A59F-5078-C475-E0CE926834D0}" dt="2025-04-16T16:56:34.264" v="171" actId="1076"/>
          <ac:spMkLst>
            <pc:docMk/>
            <pc:sldMk cId="3473159153" sldId="256"/>
            <ac:spMk id="6" creationId="{49612E7D-6612-4B43-4976-5AF31059A48D}"/>
          </ac:spMkLst>
        </pc:spChg>
        <pc:spChg chg="add mod">
          <ac:chgData name="Jhorman Paul Carrillo Santana" userId="S::jcarrillo@cesde.net::2e625341-0417-4273-89df-c0b467d79537" providerId="AD" clId="Web-{D14A126B-A59F-5078-C475-E0CE926834D0}" dt="2025-04-16T16:55:57.842" v="168" actId="1076"/>
          <ac:spMkLst>
            <pc:docMk/>
            <pc:sldMk cId="3473159153" sldId="256"/>
            <ac:spMk id="8" creationId="{E7FE5F20-E06D-487D-B363-BFC40FDA6E8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10.555" v="56"/>
          <ac:spMkLst>
            <pc:docMk/>
            <pc:sldMk cId="3473159153" sldId="256"/>
            <ac:spMk id="9" creationId="{19F9BF86-FE94-4517-B97D-026C7515E589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10.555" v="56"/>
          <ac:spMkLst>
            <pc:docMk/>
            <pc:sldMk cId="3473159153" sldId="256"/>
            <ac:spMk id="11" creationId="{05DEC45B-BA77-21C0-3869-05DE7C92376D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21.149" v="58"/>
          <ac:spMkLst>
            <pc:docMk/>
            <pc:sldMk cId="3473159153" sldId="256"/>
            <ac:spMk id="15" creationId="{00E45B9B-5690-F156-E2ED-D88478B7627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21.149" v="58"/>
          <ac:spMkLst>
            <pc:docMk/>
            <pc:sldMk cId="3473159153" sldId="256"/>
            <ac:spMk id="16" creationId="{97081EE3-B6BE-9584-F5AF-E5F6484DA7A1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21.149" v="58"/>
          <ac:spMkLst>
            <pc:docMk/>
            <pc:sldMk cId="3473159153" sldId="256"/>
            <ac:spMk id="18" creationId="{41A03FE5-7938-1573-2D18-E168CC7C0ABF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34.149" v="60"/>
          <ac:spMkLst>
            <pc:docMk/>
            <pc:sldMk cId="3473159153" sldId="256"/>
            <ac:spMk id="20" creationId="{6F40FBDA-CEB1-40F0-9AB9-BD9C402D70FE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34.149" v="60"/>
          <ac:spMkLst>
            <pc:docMk/>
            <pc:sldMk cId="3473159153" sldId="256"/>
            <ac:spMk id="22" creationId="{0344D4FE-ABEF-4230-9E4E-AD5782FC78AC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34.149" v="60"/>
          <ac:spMkLst>
            <pc:docMk/>
            <pc:sldMk cId="3473159153" sldId="256"/>
            <ac:spMk id="23" creationId="{9325F979-D3F9-4926-81B7-7ACCB31A501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38.993" v="62"/>
          <ac:spMkLst>
            <pc:docMk/>
            <pc:sldMk cId="3473159153" sldId="256"/>
            <ac:spMk id="25" creationId="{3768F94E-2BF1-56A5-87AC-0C427079334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38.993" v="62"/>
          <ac:spMkLst>
            <pc:docMk/>
            <pc:sldMk cId="3473159153" sldId="256"/>
            <ac:spMk id="27" creationId="{393D8CD4-7FBE-9118-0CEB-9C1A2FA6AE5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44.087" v="64"/>
          <ac:spMkLst>
            <pc:docMk/>
            <pc:sldMk cId="3473159153" sldId="256"/>
            <ac:spMk id="29" creationId="{DD8EACB7-D372-470B-B76E-A829D00310CD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2:44.087" v="64"/>
          <ac:spMkLst>
            <pc:docMk/>
            <pc:sldMk cId="3473159153" sldId="256"/>
            <ac:spMk id="31" creationId="{FBE11A49-02A1-4D4C-9A49-CDF496B1094F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3:01.008" v="66"/>
          <ac:spMkLst>
            <pc:docMk/>
            <pc:sldMk cId="3473159153" sldId="256"/>
            <ac:spMk id="36" creationId="{B1C3281D-A46F-4842-9340-4CBC29E1B260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3:23.899" v="68"/>
          <ac:spMkLst>
            <pc:docMk/>
            <pc:sldMk cId="3473159153" sldId="256"/>
            <ac:spMk id="40" creationId="{8C37C960-91F5-4F61-B2CD-8A037920720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49" v="103"/>
          <ac:spMkLst>
            <pc:docMk/>
            <pc:sldMk cId="3473159153" sldId="256"/>
            <ac:spMk id="43" creationId="{00E45B9B-5690-F156-E2ED-D88478B7627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49" v="103"/>
          <ac:spMkLst>
            <pc:docMk/>
            <pc:sldMk cId="3473159153" sldId="256"/>
            <ac:spMk id="44" creationId="{97081EE3-B6BE-9584-F5AF-E5F6484DA7A1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49" v="103"/>
          <ac:spMkLst>
            <pc:docMk/>
            <pc:sldMk cId="3473159153" sldId="256"/>
            <ac:spMk id="46" creationId="{41A03FE5-7938-1573-2D18-E168CC7C0ABF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10.024" v="100"/>
          <ac:spMkLst>
            <pc:docMk/>
            <pc:sldMk cId="3473159153" sldId="256"/>
            <ac:spMk id="48" creationId="{06E15305-164C-44CD-9E0F-420C2DC1B32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10.024" v="100"/>
          <ac:spMkLst>
            <pc:docMk/>
            <pc:sldMk cId="3473159153" sldId="256"/>
            <ac:spMk id="49" creationId="{4A2DC5C2-CCA7-49E4-B67F-6F121D488974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10.024" v="100"/>
          <ac:spMkLst>
            <pc:docMk/>
            <pc:sldMk cId="3473159153" sldId="256"/>
            <ac:spMk id="50" creationId="{27966D5E-7857-415C-B50C-0DD96BCB7849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4:39.664" v="98"/>
          <ac:spMkLst>
            <pc:docMk/>
            <pc:sldMk cId="3473159153" sldId="256"/>
            <ac:spMk id="51" creationId="{33E93247-6229-44AB-A550-739E971E690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02" v="102"/>
          <ac:spMkLst>
            <pc:docMk/>
            <pc:sldMk cId="3473159153" sldId="256"/>
            <ac:spMk id="52" creationId="{6DA65B90-7B06-4499-91BA-CDDD36132481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4:39.664" v="98"/>
          <ac:spMkLst>
            <pc:docMk/>
            <pc:sldMk cId="3473159153" sldId="256"/>
            <ac:spMk id="53" creationId="{BC30665E-D592-446F-98EB-15F172A22697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02" v="102"/>
          <ac:spMkLst>
            <pc:docMk/>
            <pc:sldMk cId="3473159153" sldId="256"/>
            <ac:spMk id="54" creationId="{E99D7AAF-4170-4D21-AB6C-605F6F100C2E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5:55:23.102" v="102"/>
          <ac:spMkLst>
            <pc:docMk/>
            <pc:sldMk cId="3473159153" sldId="256"/>
            <ac:spMk id="56" creationId="{9502469D-C562-48E3-ABA2-3CFA55C52684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39:53.724" v="123"/>
          <ac:spMkLst>
            <pc:docMk/>
            <pc:sldMk cId="3473159153" sldId="256"/>
            <ac:spMk id="61" creationId="{8BEC44CD-E290-4D60-A056-5BA05B182AC3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39:53.724" v="123"/>
          <ac:spMkLst>
            <pc:docMk/>
            <pc:sldMk cId="3473159153" sldId="256"/>
            <ac:spMk id="62" creationId="{B2C335F7-F61C-4EB4-80F2-4B1438FE66B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39:53.724" v="123"/>
          <ac:spMkLst>
            <pc:docMk/>
            <pc:sldMk cId="3473159153" sldId="256"/>
            <ac:spMk id="63" creationId="{F1189494-2B67-46D2-93D6-A122A09BF6B2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33.262" v="135"/>
          <ac:spMkLst>
            <pc:docMk/>
            <pc:sldMk cId="3473159153" sldId="256"/>
            <ac:spMk id="68" creationId="{E20BB609-EF92-42DB-836C-0699A590B5CF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33.262" v="135"/>
          <ac:spMkLst>
            <pc:docMk/>
            <pc:sldMk cId="3473159153" sldId="256"/>
            <ac:spMk id="70" creationId="{8BEC44CD-E290-4D60-A056-5BA05B182AC3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14.606" v="127"/>
          <ac:spMkLst>
            <pc:docMk/>
            <pc:sldMk cId="3473159153" sldId="256"/>
            <ac:spMk id="72" creationId="{B2C335F7-F61C-4EB4-80F2-4B1438FE66BB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19.528" v="132"/>
          <ac:spMkLst>
            <pc:docMk/>
            <pc:sldMk cId="3473159153" sldId="256"/>
            <ac:spMk id="74" creationId="{F1189494-2B67-46D2-93D6-A122A09BF6B2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33.169" v="134"/>
          <ac:spMkLst>
            <pc:docMk/>
            <pc:sldMk cId="3473159153" sldId="256"/>
            <ac:spMk id="75" creationId="{E20BB609-EF92-42DB-836C-0699A590B5CF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2:33.169" v="134"/>
          <ac:spMkLst>
            <pc:docMk/>
            <pc:sldMk cId="3473159153" sldId="256"/>
            <ac:spMk id="77" creationId="{40FA88D0-E295-4CF3-934C-6423EACEB025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4:59.873" v="160"/>
          <ac:spMkLst>
            <pc:docMk/>
            <pc:sldMk cId="3473159153" sldId="256"/>
            <ac:spMk id="83" creationId="{BC88933B-CFB2-4662-9CA9-2C1E08385BA5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4:59.873" v="160"/>
          <ac:spMkLst>
            <pc:docMk/>
            <pc:sldMk cId="3473159153" sldId="256"/>
            <ac:spMk id="84" creationId="{F909EEE1-52DB-4A86-AFCE-CCE9041848D1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4:59.873" v="160"/>
          <ac:spMkLst>
            <pc:docMk/>
            <pc:sldMk cId="3473159153" sldId="256"/>
            <ac:spMk id="92" creationId="{6B1AB48C-975A-4A22-A0B1-E10B5D3B50DA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4:59.873" v="160"/>
          <ac:spMkLst>
            <pc:docMk/>
            <pc:sldMk cId="3473159153" sldId="256"/>
            <ac:spMk id="94" creationId="{4BADCCFD-6F6D-40B8-9B9F-AB05B44E9974}"/>
          </ac:spMkLst>
        </pc:spChg>
        <pc:grpChg chg="add del">
          <ac:chgData name="Jhorman Paul Carrillo Santana" userId="S::jcarrillo@cesde.net::2e625341-0417-4273-89df-c0b467d79537" providerId="AD" clId="Web-{D14A126B-A59F-5078-C475-E0CE926834D0}" dt="2025-04-16T15:52:44.087" v="64"/>
          <ac:grpSpMkLst>
            <pc:docMk/>
            <pc:sldMk cId="3473159153" sldId="256"/>
            <ac:grpSpMk id="32" creationId="{F1732D3A-CFF0-45BE-AD79-F83D0272C6C6}"/>
          </ac:grpSpMkLst>
        </pc:grpChg>
        <pc:picChg chg="add del mod ord">
          <ac:chgData name="Jhorman Paul Carrillo Santana" userId="S::jcarrillo@cesde.net::2e625341-0417-4273-89df-c0b467d79537" providerId="AD" clId="Web-{D14A126B-A59F-5078-C475-E0CE926834D0}" dt="2025-04-16T16:52:13.434" v="125"/>
          <ac:picMkLst>
            <pc:docMk/>
            <pc:sldMk cId="3473159153" sldId="256"/>
            <ac:picMk id="4" creationId="{C42ABB36-DF87-33A6-ECFD-24E2142960BF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2:10.555" v="56"/>
          <ac:picMkLst>
            <pc:docMk/>
            <pc:sldMk cId="3473159153" sldId="256"/>
            <ac:picMk id="4" creationId="{CEAC1E71-EA32-B603-D6D8-03176D43C228}"/>
          </ac:picMkLst>
        </pc:picChg>
        <pc:picChg chg="add mod ord">
          <ac:chgData name="Jhorman Paul Carrillo Santana" userId="S::jcarrillo@cesde.net::2e625341-0417-4273-89df-c0b467d79537" providerId="AD" clId="Web-{D14A126B-A59F-5078-C475-E0CE926834D0}" dt="2025-04-16T16:56:22.186" v="169" actId="1076"/>
          <ac:picMkLst>
            <pc:docMk/>
            <pc:sldMk cId="3473159153" sldId="256"/>
            <ac:picMk id="9" creationId="{74F3036A-C119-4F1A-8F40-5DC065404270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2:21.149" v="58"/>
          <ac:picMkLst>
            <pc:docMk/>
            <pc:sldMk cId="3473159153" sldId="256"/>
            <ac:picMk id="17" creationId="{2D3347EF-D538-C9BB-0B67-DA7CD465C60F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2:34.149" v="60"/>
          <ac:picMkLst>
            <pc:docMk/>
            <pc:sldMk cId="3473159153" sldId="256"/>
            <ac:picMk id="21" creationId="{4A8A9F30-58A5-CD40-64C2-5CCBE7A6D3EA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2:38.993" v="62"/>
          <ac:picMkLst>
            <pc:docMk/>
            <pc:sldMk cId="3473159153" sldId="256"/>
            <ac:picMk id="26" creationId="{8901E7EF-50B1-E8A2-ED67-D29EE6400BFF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2:44.087" v="64"/>
          <ac:picMkLst>
            <pc:docMk/>
            <pc:sldMk cId="3473159153" sldId="256"/>
            <ac:picMk id="30" creationId="{167B8C8E-6A00-52DB-CB40-03984CB323D4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3:01.008" v="66"/>
          <ac:picMkLst>
            <pc:docMk/>
            <pc:sldMk cId="3473159153" sldId="256"/>
            <ac:picMk id="37" creationId="{69EA2EED-049E-4BA4-E1BD-6BC349BC61B1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5:53:23.899" v="68"/>
          <ac:picMkLst>
            <pc:docMk/>
            <pc:sldMk cId="3473159153" sldId="256"/>
            <ac:picMk id="41" creationId="{968CC056-943A-1044-B174-0D72FC18BA25}"/>
          </ac:picMkLst>
        </pc:picChg>
        <pc:picChg chg="add del mod ord">
          <ac:chgData name="Jhorman Paul Carrillo Santana" userId="S::jcarrillo@cesde.net::2e625341-0417-4273-89df-c0b467d79537" providerId="AD" clId="Web-{D14A126B-A59F-5078-C475-E0CE926834D0}" dt="2025-04-16T16:52:12.418" v="124"/>
          <ac:picMkLst>
            <pc:docMk/>
            <pc:sldMk cId="3473159153" sldId="256"/>
            <ac:picMk id="45" creationId="{2D3347EF-D538-C9BB-0B67-DA7CD465C60F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6:52:33.169" v="134"/>
          <ac:picMkLst>
            <pc:docMk/>
            <pc:sldMk cId="3473159153" sldId="256"/>
            <ac:picMk id="73" creationId="{4B8B6BF5-3D43-B7F0-9866-7FBA631832E0}"/>
          </ac:picMkLst>
        </pc:picChg>
        <pc:picChg chg="add mod ord">
          <ac:chgData name="Jhorman Paul Carrillo Santana" userId="S::jcarrillo@cesde.net::2e625341-0417-4273-89df-c0b467d79537" providerId="AD" clId="Web-{D14A126B-A59F-5078-C475-E0CE926834D0}" dt="2025-04-16T16:56:55.640" v="173" actId="14100"/>
          <ac:picMkLst>
            <pc:docMk/>
            <pc:sldMk cId="3473159153" sldId="256"/>
            <ac:picMk id="85" creationId="{9298B17C-D7F6-2B1D-85B8-A5D4EFF7DC79}"/>
          </ac:picMkLst>
        </pc:picChg>
        <pc:cxnChg chg="add del">
          <ac:chgData name="Jhorman Paul Carrillo Santana" userId="S::jcarrillo@cesde.net::2e625341-0417-4273-89df-c0b467d79537" providerId="AD" clId="Web-{D14A126B-A59F-5078-C475-E0CE926834D0}" dt="2025-04-16T15:52:10.555" v="56"/>
          <ac:cxnSpMkLst>
            <pc:docMk/>
            <pc:sldMk cId="3473159153" sldId="256"/>
            <ac:cxnSpMk id="13" creationId="{7A0A4642-D29D-0121-4C05-5A5559BC5F39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5:53:01.008" v="66"/>
          <ac:cxnSpMkLst>
            <pc:docMk/>
            <pc:sldMk cId="3473159153" sldId="256"/>
            <ac:cxnSpMk id="38" creationId="{313FECB8-44EE-4A45-9F7B-66ECF1C3C888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5:54:39.664" v="98"/>
          <ac:cxnSpMkLst>
            <pc:docMk/>
            <pc:sldMk cId="3473159153" sldId="256"/>
            <ac:cxnSpMk id="55" creationId="{EE2E603F-4A95-4FE8-BB06-211DFD75DBEF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5:55:23.102" v="102"/>
          <ac:cxnSpMkLst>
            <pc:docMk/>
            <pc:sldMk cId="3473159153" sldId="256"/>
            <ac:cxnSpMk id="57" creationId="{4D594499-F983-4364-8ABC-5BCDC2E906BF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2:33.169" v="134"/>
          <ac:cxnSpMkLst>
            <pc:docMk/>
            <pc:sldMk cId="3473159153" sldId="256"/>
            <ac:cxnSpMk id="79" creationId="{8F4E56A8-93D5-4BE3-AE61-84677331AD07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2:33.169" v="134"/>
          <ac:cxnSpMkLst>
            <pc:docMk/>
            <pc:sldMk cId="3473159153" sldId="256"/>
            <ac:cxnSpMk id="81" creationId="{BD492A0C-1773-477B-83B5-C707CB057709}"/>
          </ac:cxnSpMkLst>
        </pc:cxnChg>
        <pc:cxnChg chg="add">
          <ac:chgData name="Jhorman Paul Carrillo Santana" userId="S::jcarrillo@cesde.net::2e625341-0417-4273-89df-c0b467d79537" providerId="AD" clId="Web-{D14A126B-A59F-5078-C475-E0CE926834D0}" dt="2025-04-16T16:52:33.262" v="135"/>
          <ac:cxnSpMkLst>
            <pc:docMk/>
            <pc:sldMk cId="3473159153" sldId="256"/>
            <ac:cxnSpMk id="86" creationId="{326FE4BA-3BD1-4AB3-A3EB-39FF16D96403}"/>
          </ac:cxnSpMkLst>
        </pc:cxnChg>
        <pc:cxnChg chg="add">
          <ac:chgData name="Jhorman Paul Carrillo Santana" userId="S::jcarrillo@cesde.net::2e625341-0417-4273-89df-c0b467d79537" providerId="AD" clId="Web-{D14A126B-A59F-5078-C475-E0CE926834D0}" dt="2025-04-16T16:52:33.262" v="135"/>
          <ac:cxnSpMkLst>
            <pc:docMk/>
            <pc:sldMk cId="3473159153" sldId="256"/>
            <ac:cxnSpMk id="87" creationId="{CBD85EF3-E980-4EF9-BF91-C0540D302A95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4:59.873" v="160"/>
          <ac:cxnSpMkLst>
            <pc:docMk/>
            <pc:sldMk cId="3473159153" sldId="256"/>
            <ac:cxnSpMk id="96" creationId="{F4F76DA6-30B2-482B-99AC-6D9D8B25DF77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4:59.873" v="160"/>
          <ac:cxnSpMkLst>
            <pc:docMk/>
            <pc:sldMk cId="3473159153" sldId="256"/>
            <ac:cxnSpMk id="98" creationId="{A1717595-1686-4B1A-AB52-A85F814BDC80}"/>
          </ac:cxnSpMkLst>
        </pc:cxnChg>
      </pc:sldChg>
      <pc:sldChg chg="addSp delSp modSp new mod setBg">
        <pc:chgData name="Jhorman Paul Carrillo Santana" userId="S::jcarrillo@cesde.net::2e625341-0417-4273-89df-c0b467d79537" providerId="AD" clId="Web-{D14A126B-A59F-5078-C475-E0CE926834D0}" dt="2025-04-16T17:04:22.706" v="204" actId="1076"/>
        <pc:sldMkLst>
          <pc:docMk/>
          <pc:sldMk cId="329506989" sldId="257"/>
        </pc:sldMkLst>
        <pc:spChg chg="mod">
          <ac:chgData name="Jhorman Paul Carrillo Santana" userId="S::jcarrillo@cesde.net::2e625341-0417-4273-89df-c0b467d79537" providerId="AD" clId="Web-{D14A126B-A59F-5078-C475-E0CE926834D0}" dt="2025-04-16T16:58:34.062" v="198"/>
          <ac:spMkLst>
            <pc:docMk/>
            <pc:sldMk cId="329506989" sldId="257"/>
            <ac:spMk id="2" creationId="{B99244E2-982E-64B6-6C31-99BE23B9D759}"/>
          </ac:spMkLst>
        </pc:spChg>
        <pc:spChg chg="mod">
          <ac:chgData name="Jhorman Paul Carrillo Santana" userId="S::jcarrillo@cesde.net::2e625341-0417-4273-89df-c0b467d79537" providerId="AD" clId="Web-{D14A126B-A59F-5078-C475-E0CE926834D0}" dt="2025-04-16T16:58:44.844" v="200" actId="14100"/>
          <ac:spMkLst>
            <pc:docMk/>
            <pc:sldMk cId="329506989" sldId="257"/>
            <ac:spMk id="3" creationId="{EE92D9EA-2C16-C8D3-25F0-18C049F7B897}"/>
          </ac:spMkLst>
        </pc:spChg>
        <pc:spChg chg="add">
          <ac:chgData name="Jhorman Paul Carrillo Santana" userId="S::jcarrillo@cesde.net::2e625341-0417-4273-89df-c0b467d79537" providerId="AD" clId="Web-{D14A126B-A59F-5078-C475-E0CE926834D0}" dt="2025-04-16T16:58:34.062" v="198"/>
          <ac:spMkLst>
            <pc:docMk/>
            <pc:sldMk cId="329506989" sldId="257"/>
            <ac:spMk id="8" creationId="{81775E6C-9FE7-4AE4-ABE7-2568D95DEAE0}"/>
          </ac:spMkLst>
        </pc:spChg>
        <pc:spChg chg="add del">
          <ac:chgData name="Jhorman Paul Carrillo Santana" userId="S::jcarrillo@cesde.net::2e625341-0417-4273-89df-c0b467d79537" providerId="AD" clId="Web-{D14A126B-A59F-5078-C475-E0CE926834D0}" dt="2025-04-16T16:58:34.062" v="197"/>
          <ac:spMkLst>
            <pc:docMk/>
            <pc:sldMk cId="329506989" sldId="257"/>
            <ac:spMk id="10" creationId="{15F0A9D0-BB35-4CAB-B92D-E061B9D8E3BD}"/>
          </ac:spMkLst>
        </pc:spChg>
        <pc:spChg chg="add">
          <ac:chgData name="Jhorman Paul Carrillo Santana" userId="S::jcarrillo@cesde.net::2e625341-0417-4273-89df-c0b467d79537" providerId="AD" clId="Web-{D14A126B-A59F-5078-C475-E0CE926834D0}" dt="2025-04-16T16:58:34.062" v="198"/>
          <ac:spMkLst>
            <pc:docMk/>
            <pc:sldMk cId="329506989" sldId="257"/>
            <ac:spMk id="22" creationId="{8CECB99A-E2AB-482F-A307-48795531018B}"/>
          </ac:spMkLst>
        </pc:spChg>
        <pc:picChg chg="add mod">
          <ac:chgData name="Jhorman Paul Carrillo Santana" userId="S::jcarrillo@cesde.net::2e625341-0417-4273-89df-c0b467d79537" providerId="AD" clId="Web-{D14A126B-A59F-5078-C475-E0CE926834D0}" dt="2025-04-16T17:04:22.706" v="204" actId="1076"/>
          <ac:picMkLst>
            <pc:docMk/>
            <pc:sldMk cId="329506989" sldId="257"/>
            <ac:picMk id="4" creationId="{1A52B1A4-05DA-8B2A-6C51-0F4FA26DB1E5}"/>
          </ac:picMkLst>
        </pc:picChg>
        <pc:picChg chg="add del">
          <ac:chgData name="Jhorman Paul Carrillo Santana" userId="S::jcarrillo@cesde.net::2e625341-0417-4273-89df-c0b467d79537" providerId="AD" clId="Web-{D14A126B-A59F-5078-C475-E0CE926834D0}" dt="2025-04-16T16:58:34.062" v="197"/>
          <ac:picMkLst>
            <pc:docMk/>
            <pc:sldMk cId="329506989" sldId="257"/>
            <ac:picMk id="7" creationId="{98C46386-EB33-9BF7-55FC-2E6EBF54D103}"/>
          </ac:picMkLst>
        </pc:picChg>
        <pc:cxnChg chg="add del">
          <ac:chgData name="Jhorman Paul Carrillo Santana" userId="S::jcarrillo@cesde.net::2e625341-0417-4273-89df-c0b467d79537" providerId="AD" clId="Web-{D14A126B-A59F-5078-C475-E0CE926834D0}" dt="2025-04-16T16:58:34.062" v="197"/>
          <ac:cxnSpMkLst>
            <pc:docMk/>
            <pc:sldMk cId="329506989" sldId="257"/>
            <ac:cxnSpMk id="12" creationId="{52F5DE35-776B-4C7D-AF2E-514E68BDD2F6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8:34.062" v="197"/>
          <ac:cxnSpMkLst>
            <pc:docMk/>
            <pc:sldMk cId="329506989" sldId="257"/>
            <ac:cxnSpMk id="14" creationId="{4A65E4E8-1272-4386-BDFE-0129D7A7E2D4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8:34.062" v="197"/>
          <ac:cxnSpMkLst>
            <pc:docMk/>
            <pc:sldMk cId="329506989" sldId="257"/>
            <ac:cxnSpMk id="16" creationId="{A6515F51-DBC6-42B8-9C34-749F69BB6561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8:34.062" v="197"/>
          <ac:cxnSpMkLst>
            <pc:docMk/>
            <pc:sldMk cId="329506989" sldId="257"/>
            <ac:cxnSpMk id="18" creationId="{873F5967-4993-405D-A3E6-84DCEFF44C2A}"/>
          </ac:cxnSpMkLst>
        </pc:cxnChg>
        <pc:cxnChg chg="add del">
          <ac:chgData name="Jhorman Paul Carrillo Santana" userId="S::jcarrillo@cesde.net::2e625341-0417-4273-89df-c0b467d79537" providerId="AD" clId="Web-{D14A126B-A59F-5078-C475-E0CE926834D0}" dt="2025-04-16T16:58:34.062" v="197"/>
          <ac:cxnSpMkLst>
            <pc:docMk/>
            <pc:sldMk cId="329506989" sldId="257"/>
            <ac:cxnSpMk id="20" creationId="{A3A523CC-BD6C-4A0D-B9DB-1DC2CE1E22F0}"/>
          </ac:cxnSpMkLst>
        </pc:cxnChg>
        <pc:cxnChg chg="add">
          <ac:chgData name="Jhorman Paul Carrillo Santana" userId="S::jcarrillo@cesde.net::2e625341-0417-4273-89df-c0b467d79537" providerId="AD" clId="Web-{D14A126B-A59F-5078-C475-E0CE926834D0}" dt="2025-04-16T16:58:34.062" v="198"/>
          <ac:cxnSpMkLst>
            <pc:docMk/>
            <pc:sldMk cId="329506989" sldId="257"/>
            <ac:cxnSpMk id="23" creationId="{E8A66062-E0FE-4EE7-9840-EC05B87ACF47}"/>
          </ac:cxnSpMkLst>
        </pc:cxnChg>
        <pc:cxnChg chg="add">
          <ac:chgData name="Jhorman Paul Carrillo Santana" userId="S::jcarrillo@cesde.net::2e625341-0417-4273-89df-c0b467d79537" providerId="AD" clId="Web-{D14A126B-A59F-5078-C475-E0CE926834D0}" dt="2025-04-16T16:58:34.062" v="198"/>
          <ac:cxnSpMkLst>
            <pc:docMk/>
            <pc:sldMk cId="329506989" sldId="257"/>
            <ac:cxnSpMk id="24" creationId="{A3B4C179-2540-4304-9C9C-2AAAA53EFDC7}"/>
          </ac:cxnSpMkLst>
        </pc:cxnChg>
      </pc:sldChg>
      <pc:sldChg chg="addSp modSp new mod setBg">
        <pc:chgData name="Jhorman Paul Carrillo Santana" userId="S::jcarrillo@cesde.net::2e625341-0417-4273-89df-c0b467d79537" providerId="AD" clId="Web-{D14A126B-A59F-5078-C475-E0CE926834D0}" dt="2025-04-16T17:24:11.639" v="287" actId="1076"/>
        <pc:sldMkLst>
          <pc:docMk/>
          <pc:sldMk cId="160550011" sldId="258"/>
        </pc:sldMkLst>
        <pc:spChg chg="mod">
          <ac:chgData name="Jhorman Paul Carrillo Santana" userId="S::jcarrillo@cesde.net::2e625341-0417-4273-89df-c0b467d79537" providerId="AD" clId="Web-{D14A126B-A59F-5078-C475-E0CE926834D0}" dt="2025-04-16T17:21:01.184" v="284" actId="20577"/>
          <ac:spMkLst>
            <pc:docMk/>
            <pc:sldMk cId="160550011" sldId="258"/>
            <ac:spMk id="2" creationId="{1C5EFB47-046B-C51B-1E40-0854240DF4BF}"/>
          </ac:spMkLst>
        </pc:spChg>
        <pc:spChg chg="mod">
          <ac:chgData name="Jhorman Paul Carrillo Santana" userId="S::jcarrillo@cesde.net::2e625341-0417-4273-89df-c0b467d79537" providerId="AD" clId="Web-{D14A126B-A59F-5078-C475-E0CE926834D0}" dt="2025-04-16T17:20:49.153" v="279" actId="20577"/>
          <ac:spMkLst>
            <pc:docMk/>
            <pc:sldMk cId="160550011" sldId="258"/>
            <ac:spMk id="3" creationId="{123953F8-4485-9132-FC9F-CCA13A372B7F}"/>
          </ac:spMkLst>
        </pc:spChg>
        <pc:spChg chg="add">
          <ac:chgData name="Jhorman Paul Carrillo Santana" userId="S::jcarrillo@cesde.net::2e625341-0417-4273-89df-c0b467d79537" providerId="AD" clId="Web-{D14A126B-A59F-5078-C475-E0CE926834D0}" dt="2025-04-16T17:16:07.791" v="206"/>
          <ac:spMkLst>
            <pc:docMk/>
            <pc:sldMk cId="160550011" sldId="258"/>
            <ac:spMk id="8" creationId="{81775E6C-9FE7-4AE4-ABE7-2568D95DEAE0}"/>
          </ac:spMkLst>
        </pc:spChg>
        <pc:spChg chg="add">
          <ac:chgData name="Jhorman Paul Carrillo Santana" userId="S::jcarrillo@cesde.net::2e625341-0417-4273-89df-c0b467d79537" providerId="AD" clId="Web-{D14A126B-A59F-5078-C475-E0CE926834D0}" dt="2025-04-16T17:16:07.791" v="206"/>
          <ac:spMkLst>
            <pc:docMk/>
            <pc:sldMk cId="160550011" sldId="258"/>
            <ac:spMk id="10" creationId="{8CECB99A-E2AB-482F-A307-48795531018B}"/>
          </ac:spMkLst>
        </pc:spChg>
        <pc:picChg chg="add mod">
          <ac:chgData name="Jhorman Paul Carrillo Santana" userId="S::jcarrillo@cesde.net::2e625341-0417-4273-89df-c0b467d79537" providerId="AD" clId="Web-{D14A126B-A59F-5078-C475-E0CE926834D0}" dt="2025-04-16T17:24:11.639" v="287" actId="1076"/>
          <ac:picMkLst>
            <pc:docMk/>
            <pc:sldMk cId="160550011" sldId="258"/>
            <ac:picMk id="4" creationId="{877BCB1B-CCC7-BB54-987F-78EEEBDAB7F2}"/>
          </ac:picMkLst>
        </pc:picChg>
        <pc:cxnChg chg="add">
          <ac:chgData name="Jhorman Paul Carrillo Santana" userId="S::jcarrillo@cesde.net::2e625341-0417-4273-89df-c0b467d79537" providerId="AD" clId="Web-{D14A126B-A59F-5078-C475-E0CE926834D0}" dt="2025-04-16T17:16:07.791" v="206"/>
          <ac:cxnSpMkLst>
            <pc:docMk/>
            <pc:sldMk cId="160550011" sldId="258"/>
            <ac:cxnSpMk id="12" creationId="{A3B4C179-2540-4304-9C9C-2AAAA53EFDC7}"/>
          </ac:cxnSpMkLst>
        </pc:cxnChg>
        <pc:cxnChg chg="add">
          <ac:chgData name="Jhorman Paul Carrillo Santana" userId="S::jcarrillo@cesde.net::2e625341-0417-4273-89df-c0b467d79537" providerId="AD" clId="Web-{D14A126B-A59F-5078-C475-E0CE926834D0}" dt="2025-04-16T17:16:07.791" v="206"/>
          <ac:cxnSpMkLst>
            <pc:docMk/>
            <pc:sldMk cId="160550011" sldId="258"/>
            <ac:cxnSpMk id="14" creationId="{7A364443-B44B-44C9-B8C4-AED23CB62151}"/>
          </ac:cxnSpMkLst>
        </pc:cxnChg>
      </pc:sldChg>
      <pc:sldChg chg="delSp modSp new">
        <pc:chgData name="Jhorman Paul Carrillo Santana" userId="S::jcarrillo@cesde.net::2e625341-0417-4273-89df-c0b467d79537" providerId="AD" clId="Web-{D14A126B-A59F-5078-C475-E0CE926834D0}" dt="2025-04-16T17:53:36.937" v="294"/>
        <pc:sldMkLst>
          <pc:docMk/>
          <pc:sldMk cId="2649464162" sldId="259"/>
        </pc:sldMkLst>
        <pc:spChg chg="mod">
          <ac:chgData name="Jhorman Paul Carrillo Santana" userId="S::jcarrillo@cesde.net::2e625341-0417-4273-89df-c0b467d79537" providerId="AD" clId="Web-{D14A126B-A59F-5078-C475-E0CE926834D0}" dt="2025-04-16T17:53:29.546" v="293" actId="20577"/>
          <ac:spMkLst>
            <pc:docMk/>
            <pc:sldMk cId="2649464162" sldId="259"/>
            <ac:spMk id="2" creationId="{2EC8F7FC-4F35-7ACA-1E8E-2EF6BF554D9D}"/>
          </ac:spMkLst>
        </pc:spChg>
        <pc:spChg chg="del">
          <ac:chgData name="Jhorman Paul Carrillo Santana" userId="S::jcarrillo@cesde.net::2e625341-0417-4273-89df-c0b467d79537" providerId="AD" clId="Web-{D14A126B-A59F-5078-C475-E0CE926834D0}" dt="2025-04-16T17:53:36.937" v="294"/>
          <ac:spMkLst>
            <pc:docMk/>
            <pc:sldMk cId="2649464162" sldId="259"/>
            <ac:spMk id="3" creationId="{0F09E75F-18BE-600C-2611-254BBCAE0CEE}"/>
          </ac:spMkLst>
        </pc:spChg>
      </pc:sldChg>
      <pc:sldChg chg="addSp delSp modSp new">
        <pc:chgData name="Jhorman Paul Carrillo Santana" userId="S::jcarrillo@cesde.net::2e625341-0417-4273-89df-c0b467d79537" providerId="AD" clId="Web-{D14A126B-A59F-5078-C475-E0CE926834D0}" dt="2025-04-16T20:40:26.099" v="317"/>
        <pc:sldMkLst>
          <pc:docMk/>
          <pc:sldMk cId="3480255982" sldId="260"/>
        </pc:sldMkLst>
        <pc:spChg chg="mod">
          <ac:chgData name="Jhorman Paul Carrillo Santana" userId="S::jcarrillo@cesde.net::2e625341-0417-4273-89df-c0b467d79537" providerId="AD" clId="Web-{D14A126B-A59F-5078-C475-E0CE926834D0}" dt="2025-04-16T20:40:26.099" v="317"/>
          <ac:spMkLst>
            <pc:docMk/>
            <pc:sldMk cId="3480255982" sldId="260"/>
            <ac:spMk id="2" creationId="{5211F342-2A6D-1A2B-A397-469F5090C985}"/>
          </ac:spMkLst>
        </pc:spChg>
        <pc:spChg chg="del">
          <ac:chgData name="Jhorman Paul Carrillo Santana" userId="S::jcarrillo@cesde.net::2e625341-0417-4273-89df-c0b467d79537" providerId="AD" clId="Web-{D14A126B-A59F-5078-C475-E0CE926834D0}" dt="2025-04-16T20:38:45.176" v="313"/>
          <ac:spMkLst>
            <pc:docMk/>
            <pc:sldMk cId="3480255982" sldId="260"/>
            <ac:spMk id="3" creationId="{2429431E-C5A0-53EE-0406-D227CC77E04B}"/>
          </ac:spMkLst>
        </pc:spChg>
        <pc:picChg chg="add mod">
          <ac:chgData name="Jhorman Paul Carrillo Santana" userId="S::jcarrillo@cesde.net::2e625341-0417-4273-89df-c0b467d79537" providerId="AD" clId="Web-{D14A126B-A59F-5078-C475-E0CE926834D0}" dt="2025-04-16T20:38:56.613" v="315" actId="1076"/>
          <ac:picMkLst>
            <pc:docMk/>
            <pc:sldMk cId="3480255982" sldId="260"/>
            <ac:picMk id="4" creationId="{9055A395-9384-5D8C-E223-13BE76508864}"/>
          </ac:picMkLst>
        </pc:picChg>
      </pc:sldChg>
      <pc:sldMasterChg chg="del delSldLayout">
        <pc:chgData name="Jhorman Paul Carrillo Santana" userId="S::jcarrillo@cesde.net::2e625341-0417-4273-89df-c0b467d79537" providerId="AD" clId="Web-{D14A126B-A59F-5078-C475-E0CE926834D0}" dt="2025-04-16T14:42:57.594" v="0"/>
        <pc:sldMasterMkLst>
          <pc:docMk/>
          <pc:sldMasterMk cId="2460954070" sldId="2147483660"/>
        </pc:sldMasterMkLst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horman Paul Carrillo Santana" userId="S::jcarrillo@cesde.net::2e625341-0417-4273-89df-c0b467d79537" providerId="AD" clId="Web-{D14A126B-A59F-5078-C475-E0CE926834D0}" dt="2025-04-16T14:42:57.59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3:23.961" v="69"/>
        <pc:sldMasterMkLst>
          <pc:docMk/>
          <pc:sldMasterMk cId="3133960710" sldId="2147483695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1170481095" sldId="214748368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2264630675" sldId="214748368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3274601233" sldId="214748368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3632430825" sldId="214748368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1555079119" sldId="214748368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3822966422" sldId="214748368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1922683990" sldId="214748369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3743809039" sldId="214748369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560972056" sldId="214748369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1199503397" sldId="214748369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961" v="69"/>
          <pc:sldLayoutMkLst>
            <pc:docMk/>
            <pc:sldMasterMk cId="3133960710" sldId="2147483695"/>
            <pc:sldLayoutMk cId="2633900392" sldId="2147483694"/>
          </pc:sldLayoutMkLst>
        </pc:sldLayoutChg>
      </pc:sldMasterChg>
      <pc:sldMasterChg chg="add del addSldLayout delSldLayout modSldLayout">
        <pc:chgData name="Jhorman Paul Carrillo Santana" userId="S::jcarrillo@cesde.net::2e625341-0417-4273-89df-c0b467d79537" providerId="AD" clId="Web-{D14A126B-A59F-5078-C475-E0CE926834D0}" dt="2025-04-16T15:50:47.353" v="51"/>
        <pc:sldMasterMkLst>
          <pc:docMk/>
          <pc:sldMasterMk cId="148005015" sldId="2147483696"/>
        </pc:sldMasterMkLst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863440682" sldId="2147483697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3986713024" sldId="2147483698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27248959" sldId="2147483699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1698527670" sldId="2147483700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1046744455" sldId="2147483701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956878819" sldId="2147483702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041509047" sldId="2147483703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310774847" sldId="2147483704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3185334592" sldId="2147483705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1204021476" sldId="2147483706"/>
          </pc:sldLayoutMkLst>
        </pc:sldLayoutChg>
        <pc:sldLayoutChg chg="add del mod replId">
          <pc:chgData name="Jhorman Paul Carrillo Santana" userId="S::jcarrillo@cesde.net::2e625341-0417-4273-89df-c0b467d79537" providerId="AD" clId="Web-{D14A126B-A59F-5078-C475-E0CE926834D0}" dt="2025-04-16T15:50:47.353" v="51"/>
          <pc:sldLayoutMkLst>
            <pc:docMk/>
            <pc:sldMasterMk cId="148005015" sldId="2147483696"/>
            <pc:sldLayoutMk cId="2949255087" sldId="2147483707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3:23.899" v="68"/>
        <pc:sldMasterMkLst>
          <pc:docMk/>
          <pc:sldMasterMk cId="3920541175" sldId="2147483732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284627720" sldId="214748372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2660467963" sldId="214748372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2793453874" sldId="214748372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3586068260" sldId="214748372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1408403841" sldId="214748372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553305990" sldId="214748372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2584588481" sldId="214748372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4035284895" sldId="214748372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4061615345" sldId="214748372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237712905" sldId="214748373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23.899" v="68"/>
          <pc:sldLayoutMkLst>
            <pc:docMk/>
            <pc:sldMasterMk cId="3920541175" sldId="2147483732"/>
            <pc:sldLayoutMk cId="879788406" sldId="2147483731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3:01.008" v="66"/>
        <pc:sldMasterMkLst>
          <pc:docMk/>
          <pc:sldMasterMk cId="1457778114" sldId="2147483733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2246685903" sldId="214748372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2007730101" sldId="214748372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1500813313" sldId="214748372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598175485" sldId="214748372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3660290662" sldId="214748372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4003952062" sldId="214748372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2504121829" sldId="214748372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1796817924" sldId="214748372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139256952" sldId="214748373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2318482860" sldId="214748373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3:01.008" v="66"/>
          <pc:sldLayoutMkLst>
            <pc:docMk/>
            <pc:sldMasterMk cId="1457778114" sldId="2147483733"/>
            <pc:sldLayoutMk cId="411592965" sldId="2147483732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2:10.555" v="56"/>
        <pc:sldMasterMkLst>
          <pc:docMk/>
          <pc:sldMasterMk cId="2573704814" sldId="2147483745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1826021861" sldId="214748373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2609598195" sldId="214748373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3910340299" sldId="214748373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1422920042" sldId="214748373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2757524898" sldId="214748373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1183035027" sldId="214748373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1213048544" sldId="214748374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1245195135" sldId="214748374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953886419" sldId="214748374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786124274" sldId="214748374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10.555" v="56"/>
          <pc:sldLayoutMkLst>
            <pc:docMk/>
            <pc:sldMasterMk cId="2573704814" sldId="2147483745"/>
            <pc:sldLayoutMk cId="2336898906" sldId="2147483744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2:44.087" v="64"/>
        <pc:sldMasterMkLst>
          <pc:docMk/>
          <pc:sldMasterMk cId="202348158" sldId="2147483746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2493693772" sldId="214748373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2545268772" sldId="214748373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3298496660" sldId="214748373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4015604042" sldId="214748373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2071444180" sldId="214748373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4047888560" sldId="214748374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2878815377" sldId="214748374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3504020374" sldId="214748374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2870315249" sldId="214748374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3314438495" sldId="214748374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44.087" v="64"/>
          <pc:sldLayoutMkLst>
            <pc:docMk/>
            <pc:sldMasterMk cId="202348158" sldId="2147483746"/>
            <pc:sldLayoutMk cId="3045994721" sldId="2147483745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5:23.149" v="103"/>
        <pc:sldMasterMkLst>
          <pc:docMk/>
          <pc:sldMasterMk cId="3470161629" sldId="2147483758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43495155" sldId="214748374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458044010" sldId="214748374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3039849317" sldId="214748374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1276272391" sldId="214748375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969316330" sldId="214748375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2375911539" sldId="214748375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2684089477" sldId="214748375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3623872933" sldId="214748375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1237366796" sldId="214748375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1744702398" sldId="214748375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49" v="103"/>
          <pc:sldLayoutMkLst>
            <pc:docMk/>
            <pc:sldMasterMk cId="3470161629" sldId="2147483758"/>
            <pc:sldLayoutMk cId="1821985581" sldId="2147483757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2:38.993" v="62"/>
        <pc:sldMasterMkLst>
          <pc:docMk/>
          <pc:sldMasterMk cId="159289723" sldId="2147483759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3638499960" sldId="214748374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3333120923" sldId="214748374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4146122559" sldId="214748375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2427885179" sldId="214748375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2053898705" sldId="214748375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2532558516" sldId="214748375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2678078195" sldId="214748375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3983910430" sldId="214748375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3983134420" sldId="214748375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2575671544" sldId="214748375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8.993" v="62"/>
          <pc:sldLayoutMkLst>
            <pc:docMk/>
            <pc:sldMasterMk cId="159289723" sldId="2147483759"/>
            <pc:sldLayoutMk cId="3413618946" sldId="2147483758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4:39.664" v="98"/>
        <pc:sldMasterMkLst>
          <pc:docMk/>
          <pc:sldMasterMk cId="2135221209" sldId="2147483759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733334428" sldId="214748376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4183839001" sldId="214748376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308942506" sldId="214748376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1894047777" sldId="214748376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1277135461" sldId="214748376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1059539338" sldId="214748376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2595340059" sldId="214748376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2186702350" sldId="214748376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4200691411" sldId="214748376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2573850298" sldId="214748376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4:39.664" v="98"/>
          <pc:sldLayoutMkLst>
            <pc:docMk/>
            <pc:sldMasterMk cId="2135221209" sldId="2147483759"/>
            <pc:sldLayoutMk cId="3826621662" sldId="2147483770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2:34.149" v="60"/>
        <pc:sldMasterMkLst>
          <pc:docMk/>
          <pc:sldMasterMk cId="4126386718" sldId="2147483771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225901629" sldId="214748376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395275609" sldId="214748376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452104519" sldId="214748376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2990543600" sldId="214748376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347762440" sldId="214748376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410447110" sldId="214748376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342638440" sldId="214748376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988478676" sldId="214748376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1917617574" sldId="214748376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3012011940" sldId="214748376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2:34.149" v="60"/>
          <pc:sldLayoutMkLst>
            <pc:docMk/>
            <pc:sldMasterMk cId="4126386718" sldId="2147483771"/>
            <pc:sldLayoutMk cId="4150485104" sldId="2147483770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6:52:33.262" v="135"/>
        <pc:sldMasterMkLst>
          <pc:docMk/>
          <pc:sldMasterMk cId="4193948563" sldId="2147483795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901920486" sldId="214748378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926200639" sldId="214748378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4114820644" sldId="214748378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106440388" sldId="214748378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2723504665" sldId="214748378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290146897" sldId="214748378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642526246" sldId="214748379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3567899232" sldId="214748379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087496972" sldId="214748379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1884951368" sldId="214748379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4193948563" sldId="2147483795"/>
            <pc:sldLayoutMk cId="3047828967" sldId="2147483794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5:10.024" v="100"/>
        <pc:sldMasterMkLst>
          <pc:docMk/>
          <pc:sldMasterMk cId="2250359004" sldId="2147483821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136199678" sldId="214748381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854067947" sldId="214748381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1072495540" sldId="214748381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3779213958" sldId="214748381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2815709852" sldId="214748381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2863558533" sldId="214748381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2422318737" sldId="214748381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2115823979" sldId="214748381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175662764" sldId="214748381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950436626" sldId="214748381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10.024" v="100"/>
          <pc:sldLayoutMkLst>
            <pc:docMk/>
            <pc:sldMasterMk cId="2250359004" sldId="2147483821"/>
            <pc:sldLayoutMk cId="1624361057" sldId="2147483820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5:55:23.102" v="102"/>
        <pc:sldMasterMkLst>
          <pc:docMk/>
          <pc:sldMasterMk cId="45259295" sldId="2147483847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3892306614" sldId="214748383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2891908170" sldId="214748383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3396680388" sldId="214748383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676644719" sldId="214748383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2455906848" sldId="214748384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1994148065" sldId="214748384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354260983" sldId="214748384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48573656" sldId="214748384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1190317247" sldId="214748384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1383602789" sldId="214748384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5:55:23.102" v="102"/>
          <pc:sldLayoutMkLst>
            <pc:docMk/>
            <pc:sldMasterMk cId="45259295" sldId="2147483847"/>
            <pc:sldLayoutMk cId="335570021" sldId="2147483846"/>
          </pc:sldLayoutMkLst>
        </pc:sldLayoutChg>
      </pc:sldMasterChg>
      <pc:sldMasterChg chg="add del addSldLayout delSldLayout">
        <pc:chgData name="Jhorman Paul Carrillo Santana" userId="S::jcarrillo@cesde.net::2e625341-0417-4273-89df-c0b467d79537" providerId="AD" clId="Web-{D14A126B-A59F-5078-C475-E0CE926834D0}" dt="2025-04-16T16:52:33.169" v="134"/>
        <pc:sldMasterMkLst>
          <pc:docMk/>
          <pc:sldMasterMk cId="2723419801" sldId="2147483858"/>
        </pc:sldMasterMkLst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2025085969" sldId="2147483847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688939584" sldId="2147483848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2108849613" sldId="2147483849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312299999" sldId="2147483850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2541322967" sldId="2147483851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636315787" sldId="2147483852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858594877" sldId="2147483853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3515478652" sldId="2147483854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743310053" sldId="2147483855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3582534156" sldId="2147483856"/>
          </pc:sldLayoutMkLst>
        </pc:sldLayoutChg>
        <pc:sldLayoutChg chg="add del">
          <pc:chgData name="Jhorman Paul Carrillo Santana" userId="S::jcarrillo@cesde.net::2e625341-0417-4273-89df-c0b467d79537" providerId="AD" clId="Web-{D14A126B-A59F-5078-C475-E0CE926834D0}" dt="2025-04-16T16:52:33.169" v="134"/>
          <pc:sldLayoutMkLst>
            <pc:docMk/>
            <pc:sldMasterMk cId="2723419801" sldId="2147483858"/>
            <pc:sldLayoutMk cId="1661257112" sldId="2147483857"/>
          </pc:sldLayoutMkLst>
        </pc:sldLayoutChg>
      </pc:sldMasterChg>
      <pc:sldMasterChg chg="add addSldLayout">
        <pc:chgData name="Jhorman Paul Carrillo Santana" userId="S::jcarrillo@cesde.net::2e625341-0417-4273-89df-c0b467d79537" providerId="AD" clId="Web-{D14A126B-A59F-5078-C475-E0CE926834D0}" dt="2025-04-16T16:52:33.262" v="135"/>
        <pc:sldMasterMkLst>
          <pc:docMk/>
          <pc:sldMasterMk cId="886975446" sldId="2147483871"/>
        </pc:sldMasterMkLst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4192042897" sldId="2147483860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4281776922" sldId="2147483861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1471737935" sldId="2147483862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182800810" sldId="2147483863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3743988218" sldId="2147483864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3983233218" sldId="2147483865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1670000336" sldId="2147483866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1131341569" sldId="2147483867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2810810398" sldId="2147483868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993768352" sldId="2147483869"/>
          </pc:sldLayoutMkLst>
        </pc:sldLayoutChg>
        <pc:sldLayoutChg chg="add">
          <pc:chgData name="Jhorman Paul Carrillo Santana" userId="S::jcarrillo@cesde.net::2e625341-0417-4273-89df-c0b467d79537" providerId="AD" clId="Web-{D14A126B-A59F-5078-C475-E0CE926834D0}" dt="2025-04-16T16:52:33.262" v="135"/>
          <pc:sldLayoutMkLst>
            <pc:docMk/>
            <pc:sldMasterMk cId="886975446" sldId="2147483871"/>
            <pc:sldLayoutMk cId="3249474517" sldId="2147483870"/>
          </pc:sldLayoutMkLst>
        </pc:sldLayoutChg>
      </pc:sldMasterChg>
    </pc:docChg>
  </pc:docChgLst>
  <pc:docChgLst>
    <pc:chgData name="Jhorman Paul Carrillo Santana" userId="S::jcarrillo@cesde.net::2e625341-0417-4273-89df-c0b467d79537" providerId="AD" clId="Web-{BB8DFD24-182B-9547-A960-D2B0DD1F745D}"/>
    <pc:docChg chg="modSld">
      <pc:chgData name="Jhorman Paul Carrillo Santana" userId="S::jcarrillo@cesde.net::2e625341-0417-4273-89df-c0b467d79537" providerId="AD" clId="Web-{BB8DFD24-182B-9547-A960-D2B0DD1F745D}" dt="2025-04-20T03:51:58.767" v="0" actId="1076"/>
      <pc:docMkLst>
        <pc:docMk/>
      </pc:docMkLst>
      <pc:sldChg chg="modSp">
        <pc:chgData name="Jhorman Paul Carrillo Santana" userId="S::jcarrillo@cesde.net::2e625341-0417-4273-89df-c0b467d79537" providerId="AD" clId="Web-{BB8DFD24-182B-9547-A960-D2B0DD1F745D}" dt="2025-04-20T03:51:58.767" v="0" actId="1076"/>
        <pc:sldMkLst>
          <pc:docMk/>
          <pc:sldMk cId="3480255982" sldId="260"/>
        </pc:sldMkLst>
        <pc:picChg chg="mod">
          <ac:chgData name="Jhorman Paul Carrillo Santana" userId="S::jcarrillo@cesde.net::2e625341-0417-4273-89df-c0b467d79537" providerId="AD" clId="Web-{BB8DFD24-182B-9547-A960-D2B0DD1F745D}" dt="2025-04-20T03:51:58.767" v="0" actId="1076"/>
          <ac:picMkLst>
            <pc:docMk/>
            <pc:sldMk cId="3480255982" sldId="260"/>
            <ac:picMk id="4" creationId="{9055A395-9384-5D8C-E223-13BE76508864}"/>
          </ac:picMkLst>
        </pc:picChg>
      </pc:sldChg>
    </pc:docChg>
  </pc:docChgLst>
  <pc:docChgLst>
    <pc:chgData name="Jhorman Paul Carrillo Santana" userId="S::jcarrillo@cesde.net::2e625341-0417-4273-89df-c0b467d79537" providerId="AD" clId="Web-{EFAF94A0-3869-7328-5A59-1C8D62F43AA2}"/>
    <pc:docChg chg="addSld delSld modSld">
      <pc:chgData name="Jhorman Paul Carrillo Santana" userId="S::jcarrillo@cesde.net::2e625341-0417-4273-89df-c0b467d79537" providerId="AD" clId="Web-{EFAF94A0-3869-7328-5A59-1C8D62F43AA2}" dt="2025-04-23T19:36:33.831" v="35" actId="1076"/>
      <pc:docMkLst>
        <pc:docMk/>
      </pc:docMkLst>
      <pc:sldChg chg="new del">
        <pc:chgData name="Jhorman Paul Carrillo Santana" userId="S::jcarrillo@cesde.net::2e625341-0417-4273-89df-c0b467d79537" providerId="AD" clId="Web-{EFAF94A0-3869-7328-5A59-1C8D62F43AA2}" dt="2025-04-23T19:34:58.047" v="2"/>
        <pc:sldMkLst>
          <pc:docMk/>
          <pc:sldMk cId="1687394250" sldId="268"/>
        </pc:sldMkLst>
      </pc:sldChg>
      <pc:sldChg chg="addSp delSp modSp add replId">
        <pc:chgData name="Jhorman Paul Carrillo Santana" userId="S::jcarrillo@cesde.net::2e625341-0417-4273-89df-c0b467d79537" providerId="AD" clId="Web-{EFAF94A0-3869-7328-5A59-1C8D62F43AA2}" dt="2025-04-23T19:36:33.831" v="35" actId="1076"/>
        <pc:sldMkLst>
          <pc:docMk/>
          <pc:sldMk cId="319872374" sldId="269"/>
        </pc:sldMkLst>
        <pc:spChg chg="mod">
          <ac:chgData name="Jhorman Paul Carrillo Santana" userId="S::jcarrillo@cesde.net::2e625341-0417-4273-89df-c0b467d79537" providerId="AD" clId="Web-{EFAF94A0-3869-7328-5A59-1C8D62F43AA2}" dt="2025-04-23T19:35:06.907" v="14" actId="20577"/>
          <ac:spMkLst>
            <pc:docMk/>
            <pc:sldMk cId="319872374" sldId="269"/>
            <ac:spMk id="2" creationId="{7F8C6951-7AD9-F0DA-B5B1-F95A95CC731D}"/>
          </ac:spMkLst>
        </pc:spChg>
        <pc:spChg chg="add del mod">
          <ac:chgData name="Jhorman Paul Carrillo Santana" userId="S::jcarrillo@cesde.net::2e625341-0417-4273-89df-c0b467d79537" providerId="AD" clId="Web-{EFAF94A0-3869-7328-5A59-1C8D62F43AA2}" dt="2025-04-23T19:35:47.361" v="26"/>
          <ac:spMkLst>
            <pc:docMk/>
            <pc:sldMk cId="319872374" sldId="269"/>
            <ac:spMk id="5" creationId="{A442712D-3313-6F53-B51F-52DB584C6736}"/>
          </ac:spMkLst>
        </pc:spChg>
        <pc:picChg chg="add mod">
          <ac:chgData name="Jhorman Paul Carrillo Santana" userId="S::jcarrillo@cesde.net::2e625341-0417-4273-89df-c0b467d79537" providerId="AD" clId="Web-{EFAF94A0-3869-7328-5A59-1C8D62F43AA2}" dt="2025-04-23T19:36:32.456" v="34" actId="1076"/>
          <ac:picMkLst>
            <pc:docMk/>
            <pc:sldMk cId="319872374" sldId="269"/>
            <ac:picMk id="3" creationId="{E3FC7194-66D5-FDA1-A4AF-5EEB755F31C9}"/>
          </ac:picMkLst>
        </pc:picChg>
        <pc:picChg chg="del">
          <ac:chgData name="Jhorman Paul Carrillo Santana" userId="S::jcarrillo@cesde.net::2e625341-0417-4273-89df-c0b467d79537" providerId="AD" clId="Web-{EFAF94A0-3869-7328-5A59-1C8D62F43AA2}" dt="2025-04-23T19:35:08.532" v="15"/>
          <ac:picMkLst>
            <pc:docMk/>
            <pc:sldMk cId="319872374" sldId="269"/>
            <ac:picMk id="4" creationId="{53A07FB3-31B8-6C58-7B9E-2A99FEF4F662}"/>
          </ac:picMkLst>
        </pc:picChg>
        <pc:picChg chg="add mod">
          <ac:chgData name="Jhorman Paul Carrillo Santana" userId="S::jcarrillo@cesde.net::2e625341-0417-4273-89df-c0b467d79537" providerId="AD" clId="Web-{EFAF94A0-3869-7328-5A59-1C8D62F43AA2}" dt="2025-04-23T19:36:33.831" v="35" actId="1076"/>
          <ac:picMkLst>
            <pc:docMk/>
            <pc:sldMk cId="319872374" sldId="269"/>
            <ac:picMk id="7" creationId="{CE9EE532-F016-ABCF-D46D-A65D53506E3B}"/>
          </ac:picMkLst>
        </pc:picChg>
      </pc:sldChg>
    </pc:docChg>
  </pc:docChgLst>
  <pc:docChgLst>
    <pc:chgData name="Jhorman Paul Carrillo Santana" userId="S::jcarrillo@cesde.net::2e625341-0417-4273-89df-c0b467d79537" providerId="AD" clId="Web-{074C9A38-B6F8-5CDE-D457-59F6E6D4EEEE}"/>
    <pc:docChg chg="addSld modSld">
      <pc:chgData name="Jhorman Paul Carrillo Santana" userId="S::jcarrillo@cesde.net::2e625341-0417-4273-89df-c0b467d79537" providerId="AD" clId="Web-{074C9A38-B6F8-5CDE-D457-59F6E6D4EEEE}" dt="2025-04-17T15:14:38.885" v="1177"/>
      <pc:docMkLst>
        <pc:docMk/>
      </pc:docMkLst>
      <pc:sldChg chg="modSp">
        <pc:chgData name="Jhorman Paul Carrillo Santana" userId="S::jcarrillo@cesde.net::2e625341-0417-4273-89df-c0b467d79537" providerId="AD" clId="Web-{074C9A38-B6F8-5CDE-D457-59F6E6D4EEEE}" dt="2025-04-17T14:47:53.553" v="1088" actId="20577"/>
        <pc:sldMkLst>
          <pc:docMk/>
          <pc:sldMk cId="329506989" sldId="257"/>
        </pc:sldMkLst>
        <pc:spChg chg="mod">
          <ac:chgData name="Jhorman Paul Carrillo Santana" userId="S::jcarrillo@cesde.net::2e625341-0417-4273-89df-c0b467d79537" providerId="AD" clId="Web-{074C9A38-B6F8-5CDE-D457-59F6E6D4EEEE}" dt="2025-04-17T13:11:33.150" v="15" actId="20577"/>
          <ac:spMkLst>
            <pc:docMk/>
            <pc:sldMk cId="329506989" sldId="257"/>
            <ac:spMk id="2" creationId="{B99244E2-982E-64B6-6C31-99BE23B9D759}"/>
          </ac:spMkLst>
        </pc:spChg>
        <pc:spChg chg="mod">
          <ac:chgData name="Jhorman Paul Carrillo Santana" userId="S::jcarrillo@cesde.net::2e625341-0417-4273-89df-c0b467d79537" providerId="AD" clId="Web-{074C9A38-B6F8-5CDE-D457-59F6E6D4EEEE}" dt="2025-04-17T14:47:53.553" v="1088" actId="20577"/>
          <ac:spMkLst>
            <pc:docMk/>
            <pc:sldMk cId="329506989" sldId="257"/>
            <ac:spMk id="3" creationId="{EE92D9EA-2C16-C8D3-25F0-18C049F7B897}"/>
          </ac:spMkLst>
        </pc:spChg>
      </pc:sldChg>
      <pc:sldChg chg="modSp">
        <pc:chgData name="Jhorman Paul Carrillo Santana" userId="S::jcarrillo@cesde.net::2e625341-0417-4273-89df-c0b467d79537" providerId="AD" clId="Web-{074C9A38-B6F8-5CDE-D457-59F6E6D4EEEE}" dt="2025-04-17T13:11:29.806" v="14" actId="20577"/>
        <pc:sldMkLst>
          <pc:docMk/>
          <pc:sldMk cId="160550011" sldId="258"/>
        </pc:sldMkLst>
        <pc:spChg chg="mod">
          <ac:chgData name="Jhorman Paul Carrillo Santana" userId="S::jcarrillo@cesde.net::2e625341-0417-4273-89df-c0b467d79537" providerId="AD" clId="Web-{074C9A38-B6F8-5CDE-D457-59F6E6D4EEEE}" dt="2025-04-17T13:11:29.806" v="14" actId="20577"/>
          <ac:spMkLst>
            <pc:docMk/>
            <pc:sldMk cId="160550011" sldId="258"/>
            <ac:spMk id="2" creationId="{1C5EFB47-046B-C51B-1E40-0854240DF4BF}"/>
          </ac:spMkLst>
        </pc:spChg>
      </pc:sldChg>
      <pc:sldChg chg="addSp delSp modSp mod setBg">
        <pc:chgData name="Jhorman Paul Carrillo Santana" userId="S::jcarrillo@cesde.net::2e625341-0417-4273-89df-c0b467d79537" providerId="AD" clId="Web-{074C9A38-B6F8-5CDE-D457-59F6E6D4EEEE}" dt="2025-04-17T15:14:38.885" v="1177"/>
        <pc:sldMkLst>
          <pc:docMk/>
          <pc:sldMk cId="2649464162" sldId="259"/>
        </pc:sldMkLst>
        <pc:spChg chg="mod">
          <ac:chgData name="Jhorman Paul Carrillo Santana" userId="S::jcarrillo@cesde.net::2e625341-0417-4273-89df-c0b467d79537" providerId="AD" clId="Web-{074C9A38-B6F8-5CDE-D457-59F6E6D4EEEE}" dt="2025-04-17T15:14:38.885" v="1177"/>
          <ac:spMkLst>
            <pc:docMk/>
            <pc:sldMk cId="2649464162" sldId="259"/>
            <ac:spMk id="2" creationId="{2EC8F7FC-4F35-7ACA-1E8E-2EF6BF554D9D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14:33.120" v="1174"/>
          <ac:spMkLst>
            <pc:docMk/>
            <pc:sldMk cId="2649464162" sldId="259"/>
            <ac:spMk id="24" creationId="{6FB6C175-5BF6-4795-9CF8-D82B2413CC33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14:38.870" v="1176"/>
          <ac:spMkLst>
            <pc:docMk/>
            <pc:sldMk cId="2649464162" sldId="259"/>
            <ac:spMk id="44" creationId="{4C3AE215-2B17-4D24-97E0-743C15B74B2C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14:38.870" v="1176"/>
          <ac:spMkLst>
            <pc:docMk/>
            <pc:sldMk cId="2649464162" sldId="259"/>
            <ac:spMk id="45" creationId="{44D8156F-652F-4CDF-8FF6-30554A74F582}"/>
          </ac:spMkLst>
        </pc:spChg>
        <pc:spChg chg="add">
          <ac:chgData name="Jhorman Paul Carrillo Santana" userId="S::jcarrillo@cesde.net::2e625341-0417-4273-89df-c0b467d79537" providerId="AD" clId="Web-{074C9A38-B6F8-5CDE-D457-59F6E6D4EEEE}" dt="2025-04-17T15:14:38.885" v="1177"/>
          <ac:spMkLst>
            <pc:docMk/>
            <pc:sldMk cId="2649464162" sldId="259"/>
            <ac:spMk id="58" creationId="{2B78D151-52A1-46B3-8374-570DA802E9A5}"/>
          </ac:spMkLst>
        </pc:spChg>
        <pc:spChg chg="add">
          <ac:chgData name="Jhorman Paul Carrillo Santana" userId="S::jcarrillo@cesde.net::2e625341-0417-4273-89df-c0b467d79537" providerId="AD" clId="Web-{074C9A38-B6F8-5CDE-D457-59F6E6D4EEEE}" dt="2025-04-17T15:14:38.885" v="1177"/>
          <ac:spMkLst>
            <pc:docMk/>
            <pc:sldMk cId="2649464162" sldId="259"/>
            <ac:spMk id="59" creationId="{4812B206-25E9-4F8B-AED7-8353BA6254B7}"/>
          </ac:spMkLst>
        </pc:spChg>
        <pc:picChg chg="add mod ord">
          <ac:chgData name="Jhorman Paul Carrillo Santana" userId="S::jcarrillo@cesde.net::2e625341-0417-4273-89df-c0b467d79537" providerId="AD" clId="Web-{074C9A38-B6F8-5CDE-D457-59F6E6D4EEEE}" dt="2025-04-17T15:14:38.885" v="1177"/>
          <ac:picMkLst>
            <pc:docMk/>
            <pc:sldMk cId="2649464162" sldId="259"/>
            <ac:picMk id="3" creationId="{E1DB1F6C-2439-ADA7-4C8F-24C8F59FF066}"/>
          </ac:picMkLst>
        </pc:picChg>
        <pc:picChg chg="add mod ord">
          <ac:chgData name="Jhorman Paul Carrillo Santana" userId="S::jcarrillo@cesde.net::2e625341-0417-4273-89df-c0b467d79537" providerId="AD" clId="Web-{074C9A38-B6F8-5CDE-D457-59F6E6D4EEEE}" dt="2025-04-17T15:14:38.885" v="1177"/>
          <ac:picMkLst>
            <pc:docMk/>
            <pc:sldMk cId="2649464162" sldId="259"/>
            <ac:picMk id="4" creationId="{3C278BAE-CB2B-A780-DFC3-C1A718A57F11}"/>
          </ac:picMkLst>
        </pc:picChg>
        <pc:picChg chg="add mod">
          <ac:chgData name="Jhorman Paul Carrillo Santana" userId="S::jcarrillo@cesde.net::2e625341-0417-4273-89df-c0b467d79537" providerId="AD" clId="Web-{074C9A38-B6F8-5CDE-D457-59F6E6D4EEEE}" dt="2025-04-17T15:14:38.885" v="1177"/>
          <ac:picMkLst>
            <pc:docMk/>
            <pc:sldMk cId="2649464162" sldId="259"/>
            <ac:picMk id="5" creationId="{983A3336-B256-CAF2-3B76-612FF289918E}"/>
          </ac:picMkLst>
        </pc:picChg>
        <pc:cxnChg chg="add del">
          <ac:chgData name="Jhorman Paul Carrillo Santana" userId="S::jcarrillo@cesde.net::2e625341-0417-4273-89df-c0b467d79537" providerId="AD" clId="Web-{074C9A38-B6F8-5CDE-D457-59F6E6D4EEEE}" dt="2025-04-17T15:14:33.120" v="1174"/>
          <ac:cxnSpMkLst>
            <pc:docMk/>
            <pc:sldMk cId="2649464162" sldId="259"/>
            <ac:cxnSpMk id="16" creationId="{A515E2ED-7EA9-448D-83FA-54C3DF9723BD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3.120" v="1174"/>
          <ac:cxnSpMkLst>
            <pc:docMk/>
            <pc:sldMk cId="2649464162" sldId="259"/>
            <ac:cxnSpMk id="26" creationId="{EB56819B-FDD5-4DB9-A5C2-2A98F6220A50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3.120" v="1174"/>
          <ac:cxnSpMkLst>
            <pc:docMk/>
            <pc:sldMk cId="2649464162" sldId="259"/>
            <ac:cxnSpMk id="28" creationId="{E23E985D-B183-4606-AFB9-EF9FED957152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3.120" v="1174"/>
          <ac:cxnSpMkLst>
            <pc:docMk/>
            <pc:sldMk cId="2649464162" sldId="259"/>
            <ac:cxnSpMk id="30" creationId="{FD5C6F64-2C4E-4FB9-A447-A6F3EB4AF1E9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3.120" v="1174"/>
          <ac:cxnSpMkLst>
            <pc:docMk/>
            <pc:sldMk cId="2649464162" sldId="259"/>
            <ac:cxnSpMk id="34" creationId="{DD70D4E1-A2CF-49FA-A9B0-D41AD1B8DDA3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8.870" v="1176"/>
          <ac:cxnSpMkLst>
            <pc:docMk/>
            <pc:sldMk cId="2649464162" sldId="259"/>
            <ac:cxnSpMk id="42" creationId="{28CD9F06-9628-469C-B788-A894E3E08281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8.870" v="1176"/>
          <ac:cxnSpMkLst>
            <pc:docMk/>
            <pc:sldMk cId="2649464162" sldId="259"/>
            <ac:cxnSpMk id="43" creationId="{8550A431-0B61-421B-B4B7-24C0CFF0F938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8.870" v="1176"/>
          <ac:cxnSpMkLst>
            <pc:docMk/>
            <pc:sldMk cId="2649464162" sldId="259"/>
            <ac:cxnSpMk id="46" creationId="{C180AB13-A980-4871-BC2B-2585312BA3A5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14:38.870" v="1176"/>
          <ac:cxnSpMkLst>
            <pc:docMk/>
            <pc:sldMk cId="2649464162" sldId="259"/>
            <ac:cxnSpMk id="49" creationId="{B6A69ED3-01B9-44AA-8590-9251F407EF6D}"/>
          </ac:cxnSpMkLst>
        </pc:cxnChg>
        <pc:cxnChg chg="add">
          <ac:chgData name="Jhorman Paul Carrillo Santana" userId="S::jcarrillo@cesde.net::2e625341-0417-4273-89df-c0b467d79537" providerId="AD" clId="Web-{074C9A38-B6F8-5CDE-D457-59F6E6D4EEEE}" dt="2025-04-17T15:14:38.885" v="1177"/>
          <ac:cxnSpMkLst>
            <pc:docMk/>
            <pc:sldMk cId="2649464162" sldId="259"/>
            <ac:cxnSpMk id="52" creationId="{DC1E3AB1-2A8C-4607-9FAE-D8BDB280FE1A}"/>
          </ac:cxnSpMkLst>
        </pc:cxnChg>
        <pc:cxnChg chg="add">
          <ac:chgData name="Jhorman Paul Carrillo Santana" userId="S::jcarrillo@cesde.net::2e625341-0417-4273-89df-c0b467d79537" providerId="AD" clId="Web-{074C9A38-B6F8-5CDE-D457-59F6E6D4EEEE}" dt="2025-04-17T15:14:38.885" v="1177"/>
          <ac:cxnSpMkLst>
            <pc:docMk/>
            <pc:sldMk cId="2649464162" sldId="259"/>
            <ac:cxnSpMk id="53" creationId="{26D66059-832F-40B6-A35F-F56C8F38A1E7}"/>
          </ac:cxnSpMkLst>
        </pc:cxnChg>
        <pc:cxnChg chg="add">
          <ac:chgData name="Jhorman Paul Carrillo Santana" userId="S::jcarrillo@cesde.net::2e625341-0417-4273-89df-c0b467d79537" providerId="AD" clId="Web-{074C9A38-B6F8-5CDE-D457-59F6E6D4EEEE}" dt="2025-04-17T15:14:38.885" v="1177"/>
          <ac:cxnSpMkLst>
            <pc:docMk/>
            <pc:sldMk cId="2649464162" sldId="259"/>
            <ac:cxnSpMk id="54" creationId="{A515E2ED-7EA9-448D-83FA-54C3DF9723BD}"/>
          </ac:cxnSpMkLst>
        </pc:cxnChg>
        <pc:cxnChg chg="add">
          <ac:chgData name="Jhorman Paul Carrillo Santana" userId="S::jcarrillo@cesde.net::2e625341-0417-4273-89df-c0b467d79537" providerId="AD" clId="Web-{074C9A38-B6F8-5CDE-D457-59F6E6D4EEEE}" dt="2025-04-17T15:14:38.885" v="1177"/>
          <ac:cxnSpMkLst>
            <pc:docMk/>
            <pc:sldMk cId="2649464162" sldId="259"/>
            <ac:cxnSpMk id="60" creationId="{E142A6D3-8DB2-4EE4-B19A-4C40D070FE5E}"/>
          </ac:cxnSpMkLst>
        </pc:cxnChg>
      </pc:sldChg>
      <pc:sldChg chg="modSp">
        <pc:chgData name="Jhorman Paul Carrillo Santana" userId="S::jcarrillo@cesde.net::2e625341-0417-4273-89df-c0b467d79537" providerId="AD" clId="Web-{074C9A38-B6F8-5CDE-D457-59F6E6D4EEEE}" dt="2025-04-17T13:11:23.666" v="12" actId="20577"/>
        <pc:sldMkLst>
          <pc:docMk/>
          <pc:sldMk cId="3480255982" sldId="260"/>
        </pc:sldMkLst>
        <pc:spChg chg="mod">
          <ac:chgData name="Jhorman Paul Carrillo Santana" userId="S::jcarrillo@cesde.net::2e625341-0417-4273-89df-c0b467d79537" providerId="AD" clId="Web-{074C9A38-B6F8-5CDE-D457-59F6E6D4EEEE}" dt="2025-04-17T13:11:23.666" v="12" actId="20577"/>
          <ac:spMkLst>
            <pc:docMk/>
            <pc:sldMk cId="3480255982" sldId="260"/>
            <ac:spMk id="2" creationId="{5211F342-2A6D-1A2B-A397-469F5090C985}"/>
          </ac:spMkLst>
        </pc:spChg>
        <pc:picChg chg="mod">
          <ac:chgData name="Jhorman Paul Carrillo Santana" userId="S::jcarrillo@cesde.net::2e625341-0417-4273-89df-c0b467d79537" providerId="AD" clId="Web-{074C9A38-B6F8-5CDE-D457-59F6E6D4EEEE}" dt="2025-04-17T13:10:44.869" v="0" actId="1076"/>
          <ac:picMkLst>
            <pc:docMk/>
            <pc:sldMk cId="3480255982" sldId="260"/>
            <ac:picMk id="4" creationId="{9055A395-9384-5D8C-E223-13BE76508864}"/>
          </ac:picMkLst>
        </pc:picChg>
      </pc:sldChg>
      <pc:sldChg chg="addSp delSp modSp add replId">
        <pc:chgData name="Jhorman Paul Carrillo Santana" userId="S::jcarrillo@cesde.net::2e625341-0417-4273-89df-c0b467d79537" providerId="AD" clId="Web-{074C9A38-B6F8-5CDE-D457-59F6E6D4EEEE}" dt="2025-04-17T13:46:49.224" v="257" actId="20577"/>
        <pc:sldMkLst>
          <pc:docMk/>
          <pc:sldMk cId="828950747" sldId="261"/>
        </pc:sldMkLst>
        <pc:spChg chg="mod">
          <ac:chgData name="Jhorman Paul Carrillo Santana" userId="S::jcarrillo@cesde.net::2e625341-0417-4273-89df-c0b467d79537" providerId="AD" clId="Web-{074C9A38-B6F8-5CDE-D457-59F6E6D4EEEE}" dt="2025-04-17T13:38:47.775" v="166" actId="1076"/>
          <ac:spMkLst>
            <pc:docMk/>
            <pc:sldMk cId="828950747" sldId="261"/>
            <ac:spMk id="2" creationId="{13560496-2E43-3099-FBCC-C49DBB3E1901}"/>
          </ac:spMkLst>
        </pc:spChg>
        <pc:spChg chg="add mod">
          <ac:chgData name="Jhorman Paul Carrillo Santana" userId="S::jcarrillo@cesde.net::2e625341-0417-4273-89df-c0b467d79537" providerId="AD" clId="Web-{074C9A38-B6F8-5CDE-D457-59F6E6D4EEEE}" dt="2025-04-17T13:46:49.224" v="257" actId="20577"/>
          <ac:spMkLst>
            <pc:docMk/>
            <pc:sldMk cId="828950747" sldId="261"/>
            <ac:spMk id="3" creationId="{77F1B9E8-D430-340A-05B4-30513E5AEB76}"/>
          </ac:spMkLst>
        </pc:spChg>
        <pc:picChg chg="del">
          <ac:chgData name="Jhorman Paul Carrillo Santana" userId="S::jcarrillo@cesde.net::2e625341-0417-4273-89df-c0b467d79537" providerId="AD" clId="Web-{074C9A38-B6F8-5CDE-D457-59F6E6D4EEEE}" dt="2025-04-17T13:11:02.353" v="2"/>
          <ac:picMkLst>
            <pc:docMk/>
            <pc:sldMk cId="828950747" sldId="261"/>
            <ac:picMk id="4" creationId="{CE4D930B-BEFD-5F41-062C-A7545640789D}"/>
          </ac:picMkLst>
        </pc:picChg>
        <pc:picChg chg="add del mod">
          <ac:chgData name="Jhorman Paul Carrillo Santana" userId="S::jcarrillo@cesde.net::2e625341-0417-4273-89df-c0b467d79537" providerId="AD" clId="Web-{074C9A38-B6F8-5CDE-D457-59F6E6D4EEEE}" dt="2025-04-17T13:39:52.322" v="191"/>
          <ac:picMkLst>
            <pc:docMk/>
            <pc:sldMk cId="828950747" sldId="261"/>
            <ac:picMk id="5" creationId="{A9F85B4E-1A60-F4A8-0032-F7BE77D20A63}"/>
          </ac:picMkLst>
        </pc:picChg>
        <pc:picChg chg="add del mod">
          <ac:chgData name="Jhorman Paul Carrillo Santana" userId="S::jcarrillo@cesde.net::2e625341-0417-4273-89df-c0b467d79537" providerId="AD" clId="Web-{074C9A38-B6F8-5CDE-D457-59F6E6D4EEEE}" dt="2025-04-17T13:39:51.572" v="190"/>
          <ac:picMkLst>
            <pc:docMk/>
            <pc:sldMk cId="828950747" sldId="261"/>
            <ac:picMk id="6" creationId="{E868E6CE-FAA9-D38D-1E3D-6605780894FD}"/>
          </ac:picMkLst>
        </pc:picChg>
        <pc:picChg chg="add mod">
          <ac:chgData name="Jhorman Paul Carrillo Santana" userId="S::jcarrillo@cesde.net::2e625341-0417-4273-89df-c0b467d79537" providerId="AD" clId="Web-{074C9A38-B6F8-5CDE-D457-59F6E6D4EEEE}" dt="2025-04-17T13:46:08.381" v="250" actId="1076"/>
          <ac:picMkLst>
            <pc:docMk/>
            <pc:sldMk cId="828950747" sldId="261"/>
            <ac:picMk id="7" creationId="{B1F60D54-95C1-8411-0521-341120048C83}"/>
          </ac:picMkLst>
        </pc:picChg>
        <pc:picChg chg="add mod">
          <ac:chgData name="Jhorman Paul Carrillo Santana" userId="S::jcarrillo@cesde.net::2e625341-0417-4273-89df-c0b467d79537" providerId="AD" clId="Web-{074C9A38-B6F8-5CDE-D457-59F6E6D4EEEE}" dt="2025-04-17T13:44:35.913" v="236" actId="1076"/>
          <ac:picMkLst>
            <pc:docMk/>
            <pc:sldMk cId="828950747" sldId="261"/>
            <ac:picMk id="8" creationId="{E5AA0023-82FC-E9BF-CF07-DF5ABA2BA3AF}"/>
          </ac:picMkLst>
        </pc:picChg>
        <pc:picChg chg="add mod">
          <ac:chgData name="Jhorman Paul Carrillo Santana" userId="S::jcarrillo@cesde.net::2e625341-0417-4273-89df-c0b467d79537" providerId="AD" clId="Web-{074C9A38-B6F8-5CDE-D457-59F6E6D4EEEE}" dt="2025-04-17T13:45:23.225" v="238" actId="1076"/>
          <ac:picMkLst>
            <pc:docMk/>
            <pc:sldMk cId="828950747" sldId="261"/>
            <ac:picMk id="9" creationId="{3F239FDF-84A6-753E-7A75-D19214C19B38}"/>
          </ac:picMkLst>
        </pc:picChg>
        <pc:picChg chg="add del mod">
          <ac:chgData name="Jhorman Paul Carrillo Santana" userId="S::jcarrillo@cesde.net::2e625341-0417-4273-89df-c0b467d79537" providerId="AD" clId="Web-{074C9A38-B6F8-5CDE-D457-59F6E6D4EEEE}" dt="2025-04-17T13:46:05.662" v="248"/>
          <ac:picMkLst>
            <pc:docMk/>
            <pc:sldMk cId="828950747" sldId="261"/>
            <ac:picMk id="10" creationId="{346F63CB-D0A6-BF3C-1330-FADE067DBE5A}"/>
          </ac:picMkLst>
        </pc:picChg>
        <pc:picChg chg="add mod">
          <ac:chgData name="Jhorman Paul Carrillo Santana" userId="S::jcarrillo@cesde.net::2e625341-0417-4273-89df-c0b467d79537" providerId="AD" clId="Web-{074C9A38-B6F8-5CDE-D457-59F6E6D4EEEE}" dt="2025-04-17T13:46:31.271" v="256" actId="14100"/>
          <ac:picMkLst>
            <pc:docMk/>
            <pc:sldMk cId="828950747" sldId="261"/>
            <ac:picMk id="11" creationId="{6FC3B56D-07FC-2DAD-E7D1-834550150F20}"/>
          </ac:picMkLst>
        </pc:picChg>
      </pc:sldChg>
      <pc:sldChg chg="addSp delSp modSp add replId">
        <pc:chgData name="Jhorman Paul Carrillo Santana" userId="S::jcarrillo@cesde.net::2e625341-0417-4273-89df-c0b467d79537" providerId="AD" clId="Web-{074C9A38-B6F8-5CDE-D457-59F6E6D4EEEE}" dt="2025-04-17T15:06:08.751" v="1158" actId="1076"/>
        <pc:sldMkLst>
          <pc:docMk/>
          <pc:sldMk cId="4166030086" sldId="262"/>
        </pc:sldMkLst>
        <pc:spChg chg="mod">
          <ac:chgData name="Jhorman Paul Carrillo Santana" userId="S::jcarrillo@cesde.net::2e625341-0417-4273-89df-c0b467d79537" providerId="AD" clId="Web-{074C9A38-B6F8-5CDE-D457-59F6E6D4EEEE}" dt="2025-04-17T13:59:06.859" v="631" actId="1076"/>
          <ac:spMkLst>
            <pc:docMk/>
            <pc:sldMk cId="4166030086" sldId="262"/>
            <ac:spMk id="2" creationId="{02C28641-4EAC-C7D7-5315-7605878B9B4A}"/>
          </ac:spMkLst>
        </pc:spChg>
        <pc:spChg chg="del mod">
          <ac:chgData name="Jhorman Paul Carrillo Santana" userId="S::jcarrillo@cesde.net::2e625341-0417-4273-89df-c0b467d79537" providerId="AD" clId="Web-{074C9A38-B6F8-5CDE-D457-59F6E6D4EEEE}" dt="2025-04-17T13:48:41.051" v="262"/>
          <ac:spMkLst>
            <pc:docMk/>
            <pc:sldMk cId="4166030086" sldId="262"/>
            <ac:spMk id="3" creationId="{1CA35DEF-DF45-F41D-FEEC-DFCC77C1BD57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3:49:15.786" v="275"/>
          <ac:spMkLst>
            <pc:docMk/>
            <pc:sldMk cId="4166030086" sldId="262"/>
            <ac:spMk id="4" creationId="{3E645020-D006-75A7-C140-F23DF7A2E46B}"/>
          </ac:spMkLst>
        </pc:spChg>
        <pc:spChg chg="add mod">
          <ac:chgData name="Jhorman Paul Carrillo Santana" userId="S::jcarrillo@cesde.net::2e625341-0417-4273-89df-c0b467d79537" providerId="AD" clId="Web-{074C9A38-B6F8-5CDE-D457-59F6E6D4EEEE}" dt="2025-04-17T13:59:10.765" v="632" actId="1076"/>
          <ac:spMkLst>
            <pc:docMk/>
            <pc:sldMk cId="4166030086" sldId="262"/>
            <ac:spMk id="5" creationId="{801CC6E3-4648-91A6-F80F-5BAC5C675CB0}"/>
          </ac:spMkLst>
        </pc:spChg>
        <pc:picChg chg="add mod ord">
          <ac:chgData name="Jhorman Paul Carrillo Santana" userId="S::jcarrillo@cesde.net::2e625341-0417-4273-89df-c0b467d79537" providerId="AD" clId="Web-{074C9A38-B6F8-5CDE-D457-59F6E6D4EEEE}" dt="2025-04-17T15:06:08.751" v="1158" actId="1076"/>
          <ac:picMkLst>
            <pc:docMk/>
            <pc:sldMk cId="4166030086" sldId="262"/>
            <ac:picMk id="6" creationId="{F3E04786-FF81-5BEC-C2FB-ADF629310E5B}"/>
          </ac:picMkLst>
        </pc:picChg>
        <pc:picChg chg="del">
          <ac:chgData name="Jhorman Paul Carrillo Santana" userId="S::jcarrillo@cesde.net::2e625341-0417-4273-89df-c0b467d79537" providerId="AD" clId="Web-{074C9A38-B6F8-5CDE-D457-59F6E6D4EEEE}" dt="2025-04-17T13:48:42.426" v="264"/>
          <ac:picMkLst>
            <pc:docMk/>
            <pc:sldMk cId="4166030086" sldId="262"/>
            <ac:picMk id="7" creationId="{5F035BAC-6E7B-D675-7AB7-D78D02F5AA41}"/>
          </ac:picMkLst>
        </pc:picChg>
        <pc:picChg chg="del">
          <ac:chgData name="Jhorman Paul Carrillo Santana" userId="S::jcarrillo@cesde.net::2e625341-0417-4273-89df-c0b467d79537" providerId="AD" clId="Web-{074C9A38-B6F8-5CDE-D457-59F6E6D4EEEE}" dt="2025-04-17T13:48:41.723" v="263"/>
          <ac:picMkLst>
            <pc:docMk/>
            <pc:sldMk cId="4166030086" sldId="262"/>
            <ac:picMk id="8" creationId="{1B009DE1-C4D1-DF50-064E-CAA1CF84070B}"/>
          </ac:picMkLst>
        </pc:picChg>
        <pc:picChg chg="del">
          <ac:chgData name="Jhorman Paul Carrillo Santana" userId="S::jcarrillo@cesde.net::2e625341-0417-4273-89df-c0b467d79537" providerId="AD" clId="Web-{074C9A38-B6F8-5CDE-D457-59F6E6D4EEEE}" dt="2025-04-17T13:48:43.395" v="265"/>
          <ac:picMkLst>
            <pc:docMk/>
            <pc:sldMk cId="4166030086" sldId="262"/>
            <ac:picMk id="9" creationId="{D16CB8A8-09B4-7893-9ED7-49D5D057C8B1}"/>
          </ac:picMkLst>
        </pc:picChg>
        <pc:picChg chg="del">
          <ac:chgData name="Jhorman Paul Carrillo Santana" userId="S::jcarrillo@cesde.net::2e625341-0417-4273-89df-c0b467d79537" providerId="AD" clId="Web-{074C9A38-B6F8-5CDE-D457-59F6E6D4EEEE}" dt="2025-04-17T13:48:43.567" v="266"/>
          <ac:picMkLst>
            <pc:docMk/>
            <pc:sldMk cId="4166030086" sldId="262"/>
            <ac:picMk id="11" creationId="{009E0538-AE12-0F74-41FC-F361ED61BFD0}"/>
          </ac:picMkLst>
        </pc:picChg>
      </pc:sldChg>
      <pc:sldChg chg="addSp modSp new">
        <pc:chgData name="Jhorman Paul Carrillo Santana" userId="S::jcarrillo@cesde.net::2e625341-0417-4273-89df-c0b467d79537" providerId="AD" clId="Web-{074C9A38-B6F8-5CDE-D457-59F6E6D4EEEE}" dt="2025-04-17T14:46:06.924" v="1079" actId="20577"/>
        <pc:sldMkLst>
          <pc:docMk/>
          <pc:sldMk cId="4177501438" sldId="263"/>
        </pc:sldMkLst>
        <pc:spChg chg="mod">
          <ac:chgData name="Jhorman Paul Carrillo Santana" userId="S::jcarrillo@cesde.net::2e625341-0417-4273-89df-c0b467d79537" providerId="AD" clId="Web-{074C9A38-B6F8-5CDE-D457-59F6E6D4EEEE}" dt="2025-04-17T14:11:01.993" v="643" actId="20577"/>
          <ac:spMkLst>
            <pc:docMk/>
            <pc:sldMk cId="4177501438" sldId="263"/>
            <ac:spMk id="2" creationId="{56E9D1A2-A3B9-0DD7-FD7F-73C7838FF398}"/>
          </ac:spMkLst>
        </pc:spChg>
        <pc:spChg chg="mod">
          <ac:chgData name="Jhorman Paul Carrillo Santana" userId="S::jcarrillo@cesde.net::2e625341-0417-4273-89df-c0b467d79537" providerId="AD" clId="Web-{074C9A38-B6F8-5CDE-D457-59F6E6D4EEEE}" dt="2025-04-17T14:46:06.924" v="1079" actId="20577"/>
          <ac:spMkLst>
            <pc:docMk/>
            <pc:sldMk cId="4177501438" sldId="263"/>
            <ac:spMk id="3" creationId="{D634A765-0B67-66FC-BCB6-4A843DF1E1E0}"/>
          </ac:spMkLst>
        </pc:spChg>
        <pc:picChg chg="add mod ord">
          <ac:chgData name="Jhorman Paul Carrillo Santana" userId="S::jcarrillo@cesde.net::2e625341-0417-4273-89df-c0b467d79537" providerId="AD" clId="Web-{074C9A38-B6F8-5CDE-D457-59F6E6D4EEEE}" dt="2025-04-17T14:24:49.314" v="1045" actId="1076"/>
          <ac:picMkLst>
            <pc:docMk/>
            <pc:sldMk cId="4177501438" sldId="263"/>
            <ac:picMk id="4" creationId="{9485E043-A0E4-0863-4A7A-38603C68FC99}"/>
          </ac:picMkLst>
        </pc:picChg>
      </pc:sldChg>
      <pc:sldChg chg="addSp modSp new">
        <pc:chgData name="Jhorman Paul Carrillo Santana" userId="S::jcarrillo@cesde.net::2e625341-0417-4273-89df-c0b467d79537" providerId="AD" clId="Web-{074C9A38-B6F8-5CDE-D457-59F6E6D4EEEE}" dt="2025-04-17T14:47:25.114" v="1087" actId="1076"/>
        <pc:sldMkLst>
          <pc:docMk/>
          <pc:sldMk cId="282453852" sldId="264"/>
        </pc:sldMkLst>
        <pc:spChg chg="mod">
          <ac:chgData name="Jhorman Paul Carrillo Santana" userId="S::jcarrillo@cesde.net::2e625341-0417-4273-89df-c0b467d79537" providerId="AD" clId="Web-{074C9A38-B6F8-5CDE-D457-59F6E6D4EEEE}" dt="2025-04-17T14:44:29.951" v="1071" actId="20577"/>
          <ac:spMkLst>
            <pc:docMk/>
            <pc:sldMk cId="282453852" sldId="264"/>
            <ac:spMk id="2" creationId="{65BC19A9-10CB-BCE8-4573-E7EEE15B237C}"/>
          </ac:spMkLst>
        </pc:spChg>
        <pc:spChg chg="mod">
          <ac:chgData name="Jhorman Paul Carrillo Santana" userId="S::jcarrillo@cesde.net::2e625341-0417-4273-89df-c0b467d79537" providerId="AD" clId="Web-{074C9A38-B6F8-5CDE-D457-59F6E6D4EEEE}" dt="2025-04-17T14:46:17.315" v="1081" actId="20577"/>
          <ac:spMkLst>
            <pc:docMk/>
            <pc:sldMk cId="282453852" sldId="264"/>
            <ac:spMk id="3" creationId="{E9B1860F-C3A8-A79F-54D3-CA9D57B5F18B}"/>
          </ac:spMkLst>
        </pc:spChg>
        <pc:picChg chg="add mod">
          <ac:chgData name="Jhorman Paul Carrillo Santana" userId="S::jcarrillo@cesde.net::2e625341-0417-4273-89df-c0b467d79537" providerId="AD" clId="Web-{074C9A38-B6F8-5CDE-D457-59F6E6D4EEEE}" dt="2025-04-17T14:47:25.114" v="1087" actId="1076"/>
          <ac:picMkLst>
            <pc:docMk/>
            <pc:sldMk cId="282453852" sldId="264"/>
            <ac:picMk id="4" creationId="{01943BAD-BBCF-0147-986D-8EA5F2AC41E3}"/>
          </ac:picMkLst>
        </pc:picChg>
      </pc:sldChg>
      <pc:sldChg chg="delSp modSp new">
        <pc:chgData name="Jhorman Paul Carrillo Santana" userId="S::jcarrillo@cesde.net::2e625341-0417-4273-89df-c0b467d79537" providerId="AD" clId="Web-{074C9A38-B6F8-5CDE-D457-59F6E6D4EEEE}" dt="2025-04-17T15:09:14.227" v="1163"/>
        <pc:sldMkLst>
          <pc:docMk/>
          <pc:sldMk cId="2522880740" sldId="265"/>
        </pc:sldMkLst>
        <pc:spChg chg="mod">
          <ac:chgData name="Jhorman Paul Carrillo Santana" userId="S::jcarrillo@cesde.net::2e625341-0417-4273-89df-c0b467d79537" providerId="AD" clId="Web-{074C9A38-B6F8-5CDE-D457-59F6E6D4EEEE}" dt="2025-04-17T15:09:12.289" v="1162" actId="20577"/>
          <ac:spMkLst>
            <pc:docMk/>
            <pc:sldMk cId="2522880740" sldId="265"/>
            <ac:spMk id="2" creationId="{0728B862-77AF-E13D-CCC3-D89E5F343258}"/>
          </ac:spMkLst>
        </pc:spChg>
        <pc:spChg chg="del">
          <ac:chgData name="Jhorman Paul Carrillo Santana" userId="S::jcarrillo@cesde.net::2e625341-0417-4273-89df-c0b467d79537" providerId="AD" clId="Web-{074C9A38-B6F8-5CDE-D457-59F6E6D4EEEE}" dt="2025-04-17T15:09:14.227" v="1163"/>
          <ac:spMkLst>
            <pc:docMk/>
            <pc:sldMk cId="2522880740" sldId="265"/>
            <ac:spMk id="3" creationId="{B73A1D00-E77B-A92E-CFA9-A3B78AE1334C}"/>
          </ac:spMkLst>
        </pc:spChg>
      </pc:sldChg>
      <pc:sldChg chg="addSp delSp modSp new mod setBg">
        <pc:chgData name="Jhorman Paul Carrillo Santana" userId="S::jcarrillo@cesde.net::2e625341-0417-4273-89df-c0b467d79537" providerId="AD" clId="Web-{074C9A38-B6F8-5CDE-D457-59F6E6D4EEEE}" dt="2025-04-17T15:04:09.684" v="1135" actId="1076"/>
        <pc:sldMkLst>
          <pc:docMk/>
          <pc:sldMk cId="2994607880" sldId="266"/>
        </pc:sldMkLst>
        <pc:spChg chg="mod">
          <ac:chgData name="Jhorman Paul Carrillo Santana" userId="S::jcarrillo@cesde.net::2e625341-0417-4273-89df-c0b467d79537" providerId="AD" clId="Web-{074C9A38-B6F8-5CDE-D457-59F6E6D4EEEE}" dt="2025-04-17T15:04:09.684" v="1135" actId="1076"/>
          <ac:spMkLst>
            <pc:docMk/>
            <pc:sldMk cId="2994607880" sldId="266"/>
            <ac:spMk id="2" creationId="{7C91BDC1-9D34-6BF6-CB8B-DCA47846ECEA}"/>
          </ac:spMkLst>
        </pc:spChg>
        <pc:spChg chg="del">
          <ac:chgData name="Jhorman Paul Carrillo Santana" userId="S::jcarrillo@cesde.net::2e625341-0417-4273-89df-c0b467d79537" providerId="AD" clId="Web-{074C9A38-B6F8-5CDE-D457-59F6E6D4EEEE}" dt="2025-04-17T14:55:29.289" v="1098"/>
          <ac:spMkLst>
            <pc:docMk/>
            <pc:sldMk cId="2994607880" sldId="266"/>
            <ac:spMk id="3" creationId="{156F8463-30D1-9709-ECF6-BE2324DBA56D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03:56.090" v="1134"/>
          <ac:spMkLst>
            <pc:docMk/>
            <pc:sldMk cId="2994607880" sldId="266"/>
            <ac:spMk id="20" creationId="{D4938BEB-26BE-45D6-AFAC-5689B5FA92BC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03:56.090" v="1134"/>
          <ac:spMkLst>
            <pc:docMk/>
            <pc:sldMk cId="2994607880" sldId="266"/>
            <ac:spMk id="22" creationId="{ED001490-AFF0-4C83-84D6-601360BAD6A6}"/>
          </ac:spMkLst>
        </pc:spChg>
        <pc:spChg chg="add del">
          <ac:chgData name="Jhorman Paul Carrillo Santana" userId="S::jcarrillo@cesde.net::2e625341-0417-4273-89df-c0b467d79537" providerId="AD" clId="Web-{074C9A38-B6F8-5CDE-D457-59F6E6D4EEEE}" dt="2025-04-17T15:03:37.464" v="1132"/>
          <ac:spMkLst>
            <pc:docMk/>
            <pc:sldMk cId="2994607880" sldId="266"/>
            <ac:spMk id="25" creationId="{6FB6C175-5BF6-4795-9CF8-D82B2413CC33}"/>
          </ac:spMkLst>
        </pc:spChg>
        <pc:picChg chg="add mod">
          <ac:chgData name="Jhorman Paul Carrillo Santana" userId="S::jcarrillo@cesde.net::2e625341-0417-4273-89df-c0b467d79537" providerId="AD" clId="Web-{074C9A38-B6F8-5CDE-D457-59F6E6D4EEEE}" dt="2025-04-17T15:03:56.090" v="1134"/>
          <ac:picMkLst>
            <pc:docMk/>
            <pc:sldMk cId="2994607880" sldId="266"/>
            <ac:picMk id="4" creationId="{338B6248-C33C-713E-7C3A-6B40DC271D90}"/>
          </ac:picMkLst>
        </pc:picChg>
        <pc:picChg chg="add mod ord">
          <ac:chgData name="Jhorman Paul Carrillo Santana" userId="S::jcarrillo@cesde.net::2e625341-0417-4273-89df-c0b467d79537" providerId="AD" clId="Web-{074C9A38-B6F8-5CDE-D457-59F6E6D4EEEE}" dt="2025-04-17T15:03:56.090" v="1134"/>
          <ac:picMkLst>
            <pc:docMk/>
            <pc:sldMk cId="2994607880" sldId="266"/>
            <ac:picMk id="5" creationId="{67021C90-A814-CD51-5CEF-A9B45A285044}"/>
          </ac:picMkLst>
        </pc:picChg>
        <pc:picChg chg="add mod ord">
          <ac:chgData name="Jhorman Paul Carrillo Santana" userId="S::jcarrillo@cesde.net::2e625341-0417-4273-89df-c0b467d79537" providerId="AD" clId="Web-{074C9A38-B6F8-5CDE-D457-59F6E6D4EEEE}" dt="2025-04-17T15:03:56.090" v="1134"/>
          <ac:picMkLst>
            <pc:docMk/>
            <pc:sldMk cId="2994607880" sldId="266"/>
            <ac:picMk id="6" creationId="{05E20F69-CE39-161A-CD11-134ADA3212B6}"/>
          </ac:picMkLst>
        </pc:picChg>
        <pc:cxnChg chg="add del">
          <ac:chgData name="Jhorman Paul Carrillo Santana" userId="S::jcarrillo@cesde.net::2e625341-0417-4273-89df-c0b467d79537" providerId="AD" clId="Web-{074C9A38-B6F8-5CDE-D457-59F6E6D4EEEE}" dt="2025-04-17T15:03:56.090" v="1134"/>
          <ac:cxnSpMkLst>
            <pc:docMk/>
            <pc:sldMk cId="2994607880" sldId="266"/>
            <ac:cxnSpMk id="8" creationId="{4436E0F2-A64B-471E-93C0-8DFE08CC57C8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56.090" v="1134"/>
          <ac:cxnSpMkLst>
            <pc:docMk/>
            <pc:sldMk cId="2994607880" sldId="266"/>
            <ac:cxnSpMk id="10" creationId="{26D66059-832F-40B6-A35F-F56C8F38A1E7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56.090" v="1134"/>
          <ac:cxnSpMkLst>
            <pc:docMk/>
            <pc:sldMk cId="2994607880" sldId="266"/>
            <ac:cxnSpMk id="14" creationId="{20595356-EABD-4767-AC9D-EA21FF115EC0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37.464" v="1132"/>
          <ac:cxnSpMkLst>
            <pc:docMk/>
            <pc:sldMk cId="2994607880" sldId="266"/>
            <ac:cxnSpMk id="17" creationId="{A515E2ED-7EA9-448D-83FA-54C3DF9723BD}"/>
          </ac:cxnSpMkLst>
        </pc:cxnChg>
        <pc:cxnChg chg="add">
          <ac:chgData name="Jhorman Paul Carrillo Santana" userId="S::jcarrillo@cesde.net::2e625341-0417-4273-89df-c0b467d79537" providerId="AD" clId="Web-{074C9A38-B6F8-5CDE-D457-59F6E6D4EEEE}" dt="2025-04-17T15:03:23.479" v="1131"/>
          <ac:cxnSpMkLst>
            <pc:docMk/>
            <pc:sldMk cId="2994607880" sldId="266"/>
            <ac:cxnSpMk id="21" creationId="{28CD9F06-9628-469C-B788-A894E3E08281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56.090" v="1134"/>
          <ac:cxnSpMkLst>
            <pc:docMk/>
            <pc:sldMk cId="2994607880" sldId="266"/>
            <ac:cxnSpMk id="24" creationId="{1A7F1080-7DA2-430F-82F3-763FD63A7676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37.464" v="1132"/>
          <ac:cxnSpMkLst>
            <pc:docMk/>
            <pc:sldMk cId="2994607880" sldId="266"/>
            <ac:cxnSpMk id="27" creationId="{EB56819B-FDD5-4DB9-A5C2-2A98F6220A50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37.464" v="1132"/>
          <ac:cxnSpMkLst>
            <pc:docMk/>
            <pc:sldMk cId="2994607880" sldId="266"/>
            <ac:cxnSpMk id="29" creationId="{E23E985D-B183-4606-AFB9-EF9FED957152}"/>
          </ac:cxnSpMkLst>
        </pc:cxnChg>
        <pc:cxnChg chg="del">
          <ac:chgData name="Jhorman Paul Carrillo Santana" userId="S::jcarrillo@cesde.net::2e625341-0417-4273-89df-c0b467d79537" providerId="AD" clId="Web-{074C9A38-B6F8-5CDE-D457-59F6E6D4EEEE}" dt="2025-04-17T15:03:37.464" v="1132"/>
          <ac:cxnSpMkLst>
            <pc:docMk/>
            <pc:sldMk cId="2994607880" sldId="266"/>
            <ac:cxnSpMk id="31" creationId="{FD5C6F64-2C4E-4FB9-A447-A6F3EB4AF1E9}"/>
          </ac:cxnSpMkLst>
        </pc:cxnChg>
        <pc:cxnChg chg="add del">
          <ac:chgData name="Jhorman Paul Carrillo Santana" userId="S::jcarrillo@cesde.net::2e625341-0417-4273-89df-c0b467d79537" providerId="AD" clId="Web-{074C9A38-B6F8-5CDE-D457-59F6E6D4EEEE}" dt="2025-04-17T15:03:37.464" v="1132"/>
          <ac:cxnSpMkLst>
            <pc:docMk/>
            <pc:sldMk cId="2994607880" sldId="266"/>
            <ac:cxnSpMk id="33" creationId="{463AA105-496A-4454-A94C-08371A841970}"/>
          </ac:cxnSpMkLst>
        </pc:cxnChg>
      </pc:sldChg>
    </pc:docChg>
  </pc:docChgLst>
  <pc:docChgLst>
    <pc:chgData name="Jhorman Paul Carrillo Santana" userId="S::jcarrillo@cesde.net::2e625341-0417-4273-89df-c0b467d79537" providerId="AD" clId="Web-{293AE09B-324B-66D0-58A7-93551D8379D7}"/>
    <pc:docChg chg="modSld">
      <pc:chgData name="Jhorman Paul Carrillo Santana" userId="S::jcarrillo@cesde.net::2e625341-0417-4273-89df-c0b467d79537" providerId="AD" clId="Web-{293AE09B-324B-66D0-58A7-93551D8379D7}" dt="2025-05-08T00:43:37.016" v="2" actId="1076"/>
      <pc:docMkLst>
        <pc:docMk/>
      </pc:docMkLst>
      <pc:sldChg chg="modSp">
        <pc:chgData name="Jhorman Paul Carrillo Santana" userId="S::jcarrillo@cesde.net::2e625341-0417-4273-89df-c0b467d79537" providerId="AD" clId="Web-{293AE09B-324B-66D0-58A7-93551D8379D7}" dt="2025-05-08T00:43:37.016" v="2" actId="1076"/>
        <pc:sldMkLst>
          <pc:docMk/>
          <pc:sldMk cId="2994607880" sldId="266"/>
        </pc:sldMkLst>
        <pc:picChg chg="mod">
          <ac:chgData name="Jhorman Paul Carrillo Santana" userId="S::jcarrillo@cesde.net::2e625341-0417-4273-89df-c0b467d79537" providerId="AD" clId="Web-{293AE09B-324B-66D0-58A7-93551D8379D7}" dt="2025-05-08T00:43:37.016" v="2" actId="1076"/>
          <ac:picMkLst>
            <pc:docMk/>
            <pc:sldMk cId="2994607880" sldId="266"/>
            <ac:picMk id="4" creationId="{338B6248-C33C-713E-7C3A-6B40DC271D90}"/>
          </ac:picMkLst>
        </pc:picChg>
      </pc:sldChg>
    </pc:docChg>
  </pc:docChgLst>
  <pc:docChgLst>
    <pc:chgData name="Jhorman Paul Carrillo Santana" userId="S::jcarrillo@cesde.net::2e625341-0417-4273-89df-c0b467d79537" providerId="AD" clId="Web-{546527A9-D7F9-B21F-AF8D-33BE1C287839}"/>
    <pc:docChg chg="addSld modSld">
      <pc:chgData name="Jhorman Paul Carrillo Santana" userId="S::jcarrillo@cesde.net::2e625341-0417-4273-89df-c0b467d79537" providerId="AD" clId="Web-{546527A9-D7F9-B21F-AF8D-33BE1C287839}" dt="2025-04-23T18:47:37.160" v="66" actId="1076"/>
      <pc:docMkLst>
        <pc:docMk/>
      </pc:docMkLst>
      <pc:sldChg chg="addSp delSp modSp">
        <pc:chgData name="Jhorman Paul Carrillo Santana" userId="S::jcarrillo@cesde.net::2e625341-0417-4273-89df-c0b467d79537" providerId="AD" clId="Web-{546527A9-D7F9-B21F-AF8D-33BE1C287839}" dt="2025-04-23T18:44:24.578" v="54" actId="1076"/>
        <pc:sldMkLst>
          <pc:docMk/>
          <pc:sldMk cId="2522880740" sldId="265"/>
        </pc:sldMkLst>
        <pc:spChg chg="mod">
          <ac:chgData name="Jhorman Paul Carrillo Santana" userId="S::jcarrillo@cesde.net::2e625341-0417-4273-89df-c0b467d79537" providerId="AD" clId="Web-{546527A9-D7F9-B21F-AF8D-33BE1C287839}" dt="2025-04-23T18:44:21.281" v="53" actId="1076"/>
          <ac:spMkLst>
            <pc:docMk/>
            <pc:sldMk cId="2522880740" sldId="265"/>
            <ac:spMk id="2" creationId="{0728B862-77AF-E13D-CCC3-D89E5F343258}"/>
          </ac:spMkLst>
        </pc:spChg>
        <pc:spChg chg="add del">
          <ac:chgData name="Jhorman Paul Carrillo Santana" userId="S::jcarrillo@cesde.net::2e625341-0417-4273-89df-c0b467d79537" providerId="AD" clId="Web-{546527A9-D7F9-B21F-AF8D-33BE1C287839}" dt="2025-04-23T18:35:44.315" v="1"/>
          <ac:spMkLst>
            <pc:docMk/>
            <pc:sldMk cId="2522880740" sldId="265"/>
            <ac:spMk id="4" creationId="{2C1DCF3B-5ADF-A2FC-08FF-8FC89EDD935B}"/>
          </ac:spMkLst>
        </pc:spChg>
        <pc:spChg chg="add">
          <ac:chgData name="Jhorman Paul Carrillo Santana" userId="S::jcarrillo@cesde.net::2e625341-0417-4273-89df-c0b467d79537" providerId="AD" clId="Web-{546527A9-D7F9-B21F-AF8D-33BE1C287839}" dt="2025-04-23T18:36:10.816" v="2"/>
          <ac:spMkLst>
            <pc:docMk/>
            <pc:sldMk cId="2522880740" sldId="265"/>
            <ac:spMk id="5" creationId="{42BAF010-02B5-AB4C-4F06-4A2970D6FAD9}"/>
          </ac:spMkLst>
        </pc:spChg>
        <pc:spChg chg="add del">
          <ac:chgData name="Jhorman Paul Carrillo Santana" userId="S::jcarrillo@cesde.net::2e625341-0417-4273-89df-c0b467d79537" providerId="AD" clId="Web-{546527A9-D7F9-B21F-AF8D-33BE1C287839}" dt="2025-04-23T18:36:17.082" v="4"/>
          <ac:spMkLst>
            <pc:docMk/>
            <pc:sldMk cId="2522880740" sldId="265"/>
            <ac:spMk id="6" creationId="{116A6F44-41CD-DAF6-670D-F0F90C349EBC}"/>
          </ac:spMkLst>
        </pc:spChg>
        <pc:spChg chg="add del">
          <ac:chgData name="Jhorman Paul Carrillo Santana" userId="S::jcarrillo@cesde.net::2e625341-0417-4273-89df-c0b467d79537" providerId="AD" clId="Web-{546527A9-D7F9-B21F-AF8D-33BE1C287839}" dt="2025-04-23T18:36:51.801" v="6"/>
          <ac:spMkLst>
            <pc:docMk/>
            <pc:sldMk cId="2522880740" sldId="265"/>
            <ac:spMk id="7" creationId="{3CCCC1F0-1085-7A02-EF8D-6D7871CB99B3}"/>
          </ac:spMkLst>
        </pc:spChg>
        <pc:spChg chg="add del">
          <ac:chgData name="Jhorman Paul Carrillo Santana" userId="S::jcarrillo@cesde.net::2e625341-0417-4273-89df-c0b467d79537" providerId="AD" clId="Web-{546527A9-D7F9-B21F-AF8D-33BE1C287839}" dt="2025-04-23T18:36:54.473" v="8"/>
          <ac:spMkLst>
            <pc:docMk/>
            <pc:sldMk cId="2522880740" sldId="265"/>
            <ac:spMk id="8" creationId="{4D803721-98BF-2C2C-5BBA-D4D668DC2451}"/>
          </ac:spMkLst>
        </pc:spChg>
        <pc:spChg chg="add del mod">
          <ac:chgData name="Jhorman Paul Carrillo Santana" userId="S::jcarrillo@cesde.net::2e625341-0417-4273-89df-c0b467d79537" providerId="AD" clId="Web-{546527A9-D7F9-B21F-AF8D-33BE1C287839}" dt="2025-04-23T18:37:32.068" v="15"/>
          <ac:spMkLst>
            <pc:docMk/>
            <pc:sldMk cId="2522880740" sldId="265"/>
            <ac:spMk id="9" creationId="{E6F6F26C-2490-4D8D-9608-44053E478E08}"/>
          </ac:spMkLst>
        </pc:spChg>
        <pc:spChg chg="add mod">
          <ac:chgData name="Jhorman Paul Carrillo Santana" userId="S::jcarrillo@cesde.net::2e625341-0417-4273-89df-c0b467d79537" providerId="AD" clId="Web-{546527A9-D7F9-B21F-AF8D-33BE1C287839}" dt="2025-04-23T18:44:24.578" v="54" actId="1076"/>
          <ac:spMkLst>
            <pc:docMk/>
            <pc:sldMk cId="2522880740" sldId="265"/>
            <ac:spMk id="10" creationId="{E3A17179-EACD-EA1D-EA3D-9965D2AD919D}"/>
          </ac:spMkLst>
        </pc:spChg>
      </pc:sldChg>
      <pc:sldChg chg="addSp delSp modSp new">
        <pc:chgData name="Jhorman Paul Carrillo Santana" userId="S::jcarrillo@cesde.net::2e625341-0417-4273-89df-c0b467d79537" providerId="AD" clId="Web-{546527A9-D7F9-B21F-AF8D-33BE1C287839}" dt="2025-04-23T18:47:37.160" v="66" actId="1076"/>
        <pc:sldMkLst>
          <pc:docMk/>
          <pc:sldMk cId="1568391519" sldId="267"/>
        </pc:sldMkLst>
        <pc:spChg chg="mod">
          <ac:chgData name="Jhorman Paul Carrillo Santana" userId="S::jcarrillo@cesde.net::2e625341-0417-4273-89df-c0b467d79537" providerId="AD" clId="Web-{546527A9-D7F9-B21F-AF8D-33BE1C287839}" dt="2025-04-23T18:46:09.549" v="61" actId="20577"/>
          <ac:spMkLst>
            <pc:docMk/>
            <pc:sldMk cId="1568391519" sldId="267"/>
            <ac:spMk id="2" creationId="{83E0B40F-2A49-6CCE-CE0A-4FCAF58C618B}"/>
          </ac:spMkLst>
        </pc:spChg>
        <pc:spChg chg="del">
          <ac:chgData name="Jhorman Paul Carrillo Santana" userId="S::jcarrillo@cesde.net::2e625341-0417-4273-89df-c0b467d79537" providerId="AD" clId="Web-{546527A9-D7F9-B21F-AF8D-33BE1C287839}" dt="2025-04-23T18:46:12.471" v="62"/>
          <ac:spMkLst>
            <pc:docMk/>
            <pc:sldMk cId="1568391519" sldId="267"/>
            <ac:spMk id="3" creationId="{680C96E0-1D85-2459-AD3A-BB8FC04EA262}"/>
          </ac:spMkLst>
        </pc:spChg>
        <pc:picChg chg="add mod">
          <ac:chgData name="Jhorman Paul Carrillo Santana" userId="S::jcarrillo@cesde.net::2e625341-0417-4273-89df-c0b467d79537" providerId="AD" clId="Web-{546527A9-D7F9-B21F-AF8D-33BE1C287839}" dt="2025-04-23T18:47:37.160" v="66" actId="1076"/>
          <ac:picMkLst>
            <pc:docMk/>
            <pc:sldMk cId="1568391519" sldId="267"/>
            <ac:picMk id="4" creationId="{EA46986C-8E8D-7DA2-0F2C-562FB2865F9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3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4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7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60" r:id="rId4"/>
    <p:sldLayoutId id="2147483861" r:id="rId5"/>
    <p:sldLayoutId id="2147483866" r:id="rId6"/>
    <p:sldLayoutId id="2147483862" r:id="rId7"/>
    <p:sldLayoutId id="2147483863" r:id="rId8"/>
    <p:sldLayoutId id="2147483864" r:id="rId9"/>
    <p:sldLayoutId id="2147483865" r:id="rId10"/>
    <p:sldLayoutId id="21474838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alladelaspaginas.blogspot.com/2012/05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612E7D-6612-4B43-4976-5AF31059A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011" y="1994264"/>
            <a:ext cx="6935872" cy="3922755"/>
          </a:xfrm>
        </p:spPr>
        <p:txBody>
          <a:bodyPr>
            <a:normAutofit/>
          </a:bodyPr>
          <a:lstStyle/>
          <a:p>
            <a:pPr algn="r"/>
            <a:r>
              <a:rPr lang="en-US" i="0" dirty="0">
                <a:latin typeface="Calibri"/>
                <a:ea typeface="Calibri"/>
                <a:cs typeface="Calibri"/>
              </a:rPr>
              <a:t>LINA YEPES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7FE5F20-E06D-487D-B363-BFC40FDA6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9981" y="1050878"/>
            <a:ext cx="6157951" cy="943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latin typeface="Calibri"/>
                <a:ea typeface="Calibri"/>
                <a:cs typeface="Calibri"/>
              </a:rPr>
              <a:t>Psicóloga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Clínica</a:t>
            </a:r>
          </a:p>
        </p:txBody>
      </p:sp>
      <p:pic>
        <p:nvPicPr>
          <p:cNvPr id="85" name="Picture 84" descr="A marble with brown and aqua colors">
            <a:extLst>
              <a:ext uri="{FF2B5EF4-FFF2-40B4-BE49-F238E27FC236}">
                <a16:creationId xmlns:a16="http://schemas.microsoft.com/office/drawing/2014/main" id="{9298B17C-D7F6-2B1D-85B8-A5D4EFF7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15" r="26280" b="8"/>
          <a:stretch/>
        </p:blipFill>
        <p:spPr>
          <a:xfrm>
            <a:off x="-2573" y="10"/>
            <a:ext cx="5210460" cy="6870083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74F3036A-C119-4F1A-8F40-5DC06540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05" y="1838476"/>
            <a:ext cx="3044343" cy="269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B862-77AF-E13D-CCC3-D89E5F34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339" y="339672"/>
            <a:ext cx="9906000" cy="1382156"/>
          </a:xfrm>
        </p:spPr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Producto (</a:t>
            </a:r>
            <a:r>
              <a:rPr lang="en-US" i="0" err="1">
                <a:latin typeface="Calibri"/>
                <a:ea typeface="Calibri"/>
                <a:cs typeface="Calibri"/>
              </a:rPr>
              <a:t>servicios</a:t>
            </a:r>
            <a:r>
              <a:rPr lang="en-US" i="0" dirty="0">
                <a:latin typeface="Calibri"/>
                <a:ea typeface="Calibri"/>
                <a:cs typeface="Calibri"/>
              </a:rPr>
              <a:t>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AF010-02B5-AB4C-4F06-4A2970D6FAD9}"/>
              </a:ext>
            </a:extLst>
          </p:cNvPr>
          <p:cNvSpPr txBox="1"/>
          <p:nvPr/>
        </p:nvSpPr>
        <p:spPr>
          <a:xfrm>
            <a:off x="2226469" y="2726530"/>
            <a:ext cx="3833812" cy="2440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17179-EACD-EA1D-EA3D-9965D2AD919D}"/>
              </a:ext>
            </a:extLst>
          </p:cNvPr>
          <p:cNvSpPr txBox="1"/>
          <p:nvPr/>
        </p:nvSpPr>
        <p:spPr>
          <a:xfrm>
            <a:off x="1265695" y="1640237"/>
            <a:ext cx="9583117" cy="5168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Servicios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Individuales</a:t>
            </a:r>
            <a:r>
              <a:rPr lang="en-US" dirty="0">
                <a:latin typeface="Calibri"/>
                <a:ea typeface="+mn-lt"/>
                <a:cs typeface="+mn-lt"/>
              </a:rPr>
              <a:t>: </a:t>
            </a:r>
            <a:br>
              <a:rPr lang="en-US" dirty="0">
                <a:latin typeface="Calibri"/>
                <a:ea typeface="+mn-lt"/>
                <a:cs typeface="+mn-lt"/>
              </a:rPr>
            </a:br>
            <a:endParaRPr lang="en-US" b="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Terapia</a:t>
            </a:r>
            <a:r>
              <a:rPr lang="en-US" b="1" dirty="0">
                <a:latin typeface="Calibri"/>
                <a:ea typeface="+mn-lt"/>
                <a:cs typeface="+mn-lt"/>
              </a:rPr>
              <a:t> Individual: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Ansiedad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depresión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duelos</a:t>
            </a:r>
            <a:r>
              <a:rPr lang="en-US" dirty="0">
                <a:latin typeface="Calibri"/>
                <a:ea typeface="+mn-lt"/>
                <a:cs typeface="+mn-lt"/>
              </a:rPr>
              <a:t>, crisis </a:t>
            </a:r>
            <a:r>
              <a:rPr lang="en-US" dirty="0" err="1">
                <a:latin typeface="Calibri"/>
                <a:ea typeface="+mn-lt"/>
                <a:cs typeface="+mn-lt"/>
              </a:rPr>
              <a:t>personales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autoestima</a:t>
            </a:r>
            <a:r>
              <a:rPr lang="en-US" dirty="0">
                <a:latin typeface="Calibri"/>
                <a:ea typeface="+mn-lt"/>
                <a:cs typeface="+mn-lt"/>
              </a:rPr>
              <a:t>, etc.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Terapia</a:t>
            </a:r>
            <a:r>
              <a:rPr lang="en-US" b="1" dirty="0">
                <a:latin typeface="Calibri"/>
                <a:ea typeface="+mn-lt"/>
                <a:cs typeface="+mn-lt"/>
              </a:rPr>
              <a:t> Online</a:t>
            </a:r>
            <a:endParaRPr lang="en-US">
              <a:latin typeface="Calibri"/>
              <a:ea typeface="+mn-lt"/>
              <a:cs typeface="+mn-lt"/>
            </a:endParaRP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Servicios</a:t>
            </a:r>
            <a:r>
              <a:rPr lang="en-US" dirty="0">
                <a:latin typeface="Calibri"/>
                <a:ea typeface="Calibri"/>
                <a:cs typeface="Calibri"/>
              </a:rPr>
              <a:t> para </a:t>
            </a:r>
            <a:r>
              <a:rPr lang="en-US" dirty="0" err="1">
                <a:latin typeface="Calibri"/>
                <a:ea typeface="Calibri"/>
                <a:cs typeface="Calibri"/>
              </a:rPr>
              <a:t>Empresas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Intervenciones</a:t>
            </a:r>
            <a:r>
              <a:rPr lang="en-US" b="1" dirty="0">
                <a:latin typeface="Calibri"/>
                <a:ea typeface="+mn-lt"/>
                <a:cs typeface="+mn-lt"/>
              </a:rPr>
              <a:t> </a:t>
            </a:r>
            <a:r>
              <a:rPr lang="en-US" b="1" dirty="0" err="1">
                <a:latin typeface="Calibri"/>
                <a:ea typeface="+mn-lt"/>
                <a:cs typeface="+mn-lt"/>
              </a:rPr>
              <a:t>en</a:t>
            </a:r>
            <a:r>
              <a:rPr lang="en-US" b="1" dirty="0">
                <a:latin typeface="Calibri"/>
                <a:ea typeface="+mn-lt"/>
                <a:cs typeface="+mn-lt"/>
              </a:rPr>
              <a:t> Salud Mental Laboral: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Programas</a:t>
            </a:r>
            <a:r>
              <a:rPr lang="en-US" dirty="0">
                <a:latin typeface="Calibri"/>
                <a:ea typeface="+mn-lt"/>
                <a:cs typeface="+mn-lt"/>
              </a:rPr>
              <a:t> para </a:t>
            </a:r>
            <a:r>
              <a:rPr lang="en-US" dirty="0" err="1">
                <a:latin typeface="Calibri"/>
                <a:ea typeface="+mn-lt"/>
                <a:cs typeface="+mn-lt"/>
              </a:rPr>
              <a:t>prevenir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burnout, </a:t>
            </a:r>
            <a:r>
              <a:rPr lang="en-US" dirty="0" err="1">
                <a:latin typeface="Calibri"/>
                <a:ea typeface="+mn-lt"/>
                <a:cs typeface="+mn-lt"/>
              </a:rPr>
              <a:t>manejo</a:t>
            </a:r>
            <a:r>
              <a:rPr lang="en-US" dirty="0">
                <a:latin typeface="Calibri"/>
                <a:ea typeface="+mn-lt"/>
                <a:cs typeface="+mn-lt"/>
              </a:rPr>
              <a:t> del </a:t>
            </a:r>
            <a:r>
              <a:rPr lang="en-US" dirty="0" err="1">
                <a:latin typeface="Calibri"/>
                <a:ea typeface="+mn-lt"/>
                <a:cs typeface="+mn-lt"/>
              </a:rPr>
              <a:t>estrés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salud</a:t>
            </a:r>
            <a:r>
              <a:rPr lang="en-US" dirty="0">
                <a:latin typeface="Calibri"/>
                <a:ea typeface="+mn-lt"/>
                <a:cs typeface="+mn-lt"/>
              </a:rPr>
              <a:t> mental </a:t>
            </a:r>
            <a:r>
              <a:rPr lang="en-US" dirty="0" err="1">
                <a:latin typeface="Calibri"/>
                <a:ea typeface="+mn-lt"/>
                <a:cs typeface="+mn-lt"/>
              </a:rPr>
              <a:t>positiva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trabajo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Evaluaciones</a:t>
            </a:r>
            <a:r>
              <a:rPr lang="en-US" b="1" dirty="0">
                <a:latin typeface="Calibri"/>
                <a:ea typeface="+mn-lt"/>
                <a:cs typeface="+mn-lt"/>
              </a:rPr>
              <a:t> </a:t>
            </a:r>
            <a:r>
              <a:rPr lang="en-US" b="1" dirty="0" err="1">
                <a:latin typeface="Calibri"/>
                <a:ea typeface="+mn-lt"/>
                <a:cs typeface="+mn-lt"/>
              </a:rPr>
              <a:t>Psicológicas</a:t>
            </a:r>
            <a:r>
              <a:rPr lang="en-US" b="1" dirty="0">
                <a:latin typeface="Calibri"/>
                <a:ea typeface="+mn-lt"/>
                <a:cs typeface="+mn-lt"/>
              </a:rPr>
              <a:t> para </a:t>
            </a:r>
            <a:r>
              <a:rPr lang="en-US" b="1" dirty="0" err="1">
                <a:latin typeface="Calibri"/>
                <a:ea typeface="+mn-lt"/>
                <a:cs typeface="+mn-lt"/>
              </a:rPr>
              <a:t>Selección</a:t>
            </a:r>
            <a:r>
              <a:rPr lang="en-US" b="1" dirty="0">
                <a:latin typeface="Calibri"/>
                <a:ea typeface="+mn-lt"/>
                <a:cs typeface="+mn-lt"/>
              </a:rPr>
              <a:t> de Personal:</a:t>
            </a:r>
            <a:r>
              <a:rPr lang="en-US" dirty="0">
                <a:latin typeface="Calibri"/>
                <a:ea typeface="+mn-lt"/>
                <a:cs typeface="+mn-lt"/>
              </a:rPr>
              <a:t> Tests </a:t>
            </a:r>
            <a:r>
              <a:rPr lang="en-US" dirty="0" err="1">
                <a:latin typeface="Calibri"/>
                <a:ea typeface="+mn-lt"/>
                <a:cs typeface="+mn-lt"/>
              </a:rPr>
              <a:t>psicométricos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entrevistas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clínicas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perfilamiento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por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competencias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Capacitación</a:t>
            </a:r>
            <a:r>
              <a:rPr lang="en-US" b="1" dirty="0">
                <a:latin typeface="Calibri"/>
                <a:ea typeface="+mn-lt"/>
                <a:cs typeface="+mn-lt"/>
              </a:rPr>
              <a:t> y Talleres: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Formación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inteligencia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emocional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manejo</a:t>
            </a:r>
            <a:r>
              <a:rPr lang="en-US" dirty="0">
                <a:latin typeface="Calibri"/>
                <a:ea typeface="+mn-lt"/>
                <a:cs typeface="+mn-lt"/>
              </a:rPr>
              <a:t> de </a:t>
            </a:r>
            <a:r>
              <a:rPr lang="en-US" dirty="0" err="1">
                <a:latin typeface="Calibri"/>
                <a:ea typeface="+mn-lt"/>
                <a:cs typeface="+mn-lt"/>
              </a:rPr>
              <a:t>conflictos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liderazgo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saludable</a:t>
            </a:r>
            <a:r>
              <a:rPr lang="en-US" dirty="0">
                <a:latin typeface="Calibri"/>
                <a:ea typeface="+mn-lt"/>
                <a:cs typeface="+mn-lt"/>
              </a:rPr>
              <a:t>, etc.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Consultoría</a:t>
            </a:r>
            <a:r>
              <a:rPr lang="en-US" b="1" dirty="0">
                <a:latin typeface="Calibri"/>
                <a:ea typeface="+mn-lt"/>
                <a:cs typeface="+mn-lt"/>
              </a:rPr>
              <a:t> </a:t>
            </a:r>
            <a:r>
              <a:rPr lang="en-US" b="1" dirty="0" err="1">
                <a:latin typeface="Calibri"/>
                <a:ea typeface="+mn-lt"/>
                <a:cs typeface="+mn-lt"/>
              </a:rPr>
              <a:t>Psicológica</a:t>
            </a:r>
            <a:r>
              <a:rPr lang="en-US" b="1" dirty="0">
                <a:latin typeface="Calibri"/>
                <a:ea typeface="+mn-lt"/>
                <a:cs typeface="+mn-lt"/>
              </a:rPr>
              <a:t> para </a:t>
            </a:r>
            <a:r>
              <a:rPr lang="en-US" b="1" dirty="0" err="1">
                <a:latin typeface="Calibri"/>
                <a:ea typeface="+mn-lt"/>
                <a:cs typeface="+mn-lt"/>
              </a:rPr>
              <a:t>Clima</a:t>
            </a:r>
            <a:r>
              <a:rPr lang="en-US" b="1" dirty="0">
                <a:latin typeface="Calibri"/>
                <a:ea typeface="+mn-lt"/>
                <a:cs typeface="+mn-lt"/>
              </a:rPr>
              <a:t> Laboral: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Diagnóstico</a:t>
            </a:r>
            <a:r>
              <a:rPr lang="en-US" dirty="0">
                <a:latin typeface="Calibri"/>
                <a:ea typeface="+mn-lt"/>
                <a:cs typeface="+mn-lt"/>
              </a:rPr>
              <a:t> de </a:t>
            </a:r>
            <a:r>
              <a:rPr lang="en-US" dirty="0" err="1">
                <a:latin typeface="Calibri"/>
                <a:ea typeface="+mn-lt"/>
                <a:cs typeface="+mn-lt"/>
              </a:rPr>
              <a:t>clima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organizacional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intervención</a:t>
            </a:r>
            <a:r>
              <a:rPr lang="en-US" dirty="0">
                <a:latin typeface="Calibri"/>
                <a:ea typeface="+mn-lt"/>
                <a:cs typeface="+mn-lt"/>
              </a:rPr>
              <a:t> y </a:t>
            </a:r>
            <a:r>
              <a:rPr lang="en-US" dirty="0" err="1">
                <a:latin typeface="Calibri"/>
                <a:ea typeface="+mn-lt"/>
                <a:cs typeface="+mn-lt"/>
              </a:rPr>
              <a:t>seguimiento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latin typeface="Calibri"/>
                <a:ea typeface="+mn-lt"/>
                <a:cs typeface="+mn-lt"/>
              </a:rPr>
              <a:t>Atención</a:t>
            </a:r>
            <a:r>
              <a:rPr lang="en-US" b="1" dirty="0">
                <a:latin typeface="Calibri"/>
                <a:ea typeface="+mn-lt"/>
                <a:cs typeface="+mn-lt"/>
              </a:rPr>
              <a:t> </a:t>
            </a:r>
            <a:r>
              <a:rPr lang="en-US" b="1" dirty="0" err="1">
                <a:latin typeface="Calibri"/>
                <a:ea typeface="+mn-lt"/>
                <a:cs typeface="+mn-lt"/>
              </a:rPr>
              <a:t>Psicológica</a:t>
            </a:r>
            <a:r>
              <a:rPr lang="en-US" b="1" dirty="0">
                <a:latin typeface="Calibri"/>
                <a:ea typeface="+mn-lt"/>
                <a:cs typeface="+mn-lt"/>
              </a:rPr>
              <a:t> Individual para </a:t>
            </a:r>
            <a:r>
              <a:rPr lang="en-US" b="1" dirty="0" err="1">
                <a:latin typeface="Calibri"/>
                <a:ea typeface="+mn-lt"/>
                <a:cs typeface="+mn-lt"/>
              </a:rPr>
              <a:t>Empleados</a:t>
            </a:r>
            <a:r>
              <a:rPr lang="en-US" b="1" dirty="0">
                <a:latin typeface="Calibri"/>
                <a:ea typeface="+mn-lt"/>
                <a:cs typeface="+mn-lt"/>
              </a:rPr>
              <a:t>: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Convenios</a:t>
            </a:r>
            <a:r>
              <a:rPr lang="en-US" dirty="0">
                <a:latin typeface="Calibri"/>
                <a:ea typeface="+mn-lt"/>
                <a:cs typeface="+mn-lt"/>
              </a:rPr>
              <a:t> para que </a:t>
            </a:r>
            <a:r>
              <a:rPr lang="en-US" dirty="0" err="1">
                <a:latin typeface="Calibri"/>
                <a:ea typeface="+mn-lt"/>
                <a:cs typeface="+mn-lt"/>
              </a:rPr>
              <a:t>los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trabajadores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accedan</a:t>
            </a:r>
            <a:r>
              <a:rPr lang="en-US" dirty="0">
                <a:latin typeface="Calibri"/>
                <a:ea typeface="+mn-lt"/>
                <a:cs typeface="+mn-lt"/>
              </a:rPr>
              <a:t> a </a:t>
            </a:r>
            <a:r>
              <a:rPr lang="en-US" dirty="0" err="1">
                <a:latin typeface="Calibri"/>
                <a:ea typeface="+mn-lt"/>
                <a:cs typeface="+mn-lt"/>
              </a:rPr>
              <a:t>terapia</a:t>
            </a:r>
            <a:r>
              <a:rPr lang="en-US" dirty="0">
                <a:latin typeface="Calibri"/>
                <a:ea typeface="+mn-lt"/>
                <a:cs typeface="+mn-lt"/>
              </a:rPr>
              <a:t> individual a </a:t>
            </a:r>
            <a:r>
              <a:rPr lang="en-US" dirty="0" err="1">
                <a:latin typeface="Calibri"/>
                <a:ea typeface="+mn-lt"/>
                <a:cs typeface="+mn-lt"/>
              </a:rPr>
              <a:t>través</a:t>
            </a:r>
            <a:r>
              <a:rPr lang="en-US" dirty="0">
                <a:latin typeface="Calibri"/>
                <a:ea typeface="+mn-lt"/>
                <a:cs typeface="+mn-lt"/>
              </a:rPr>
              <a:t> de la </a:t>
            </a:r>
            <a:r>
              <a:rPr lang="en-US" dirty="0" err="1">
                <a:latin typeface="Calibri"/>
                <a:ea typeface="+mn-lt"/>
                <a:cs typeface="+mn-lt"/>
              </a:rPr>
              <a:t>empresa</a:t>
            </a:r>
            <a:endParaRPr lang="en-US" dirty="0">
              <a:latin typeface="Calibri"/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88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B40F-2A49-6CCE-CE0A-4FCAF58C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header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A46986C-8E8D-7DA2-0F2C-562FB286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47" y="1914373"/>
            <a:ext cx="9776604" cy="4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9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5EE5-4797-0598-AD8F-4658616B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6951-7AD9-F0DA-B5B1-F95A95CC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Redes </a:t>
            </a:r>
            <a:r>
              <a:rPr lang="en-US" i="0" dirty="0" err="1">
                <a:latin typeface="Calibri"/>
                <a:ea typeface="Calibri"/>
                <a:cs typeface="Calibri"/>
              </a:rPr>
              <a:t>sociales</a:t>
            </a:r>
            <a:endParaRPr lang="en-US" dirty="0" err="1"/>
          </a:p>
        </p:txBody>
      </p:sp>
      <p:pic>
        <p:nvPicPr>
          <p:cNvPr id="3" name="Picture 2" descr="A logo of a camera&#10;&#10;AI-generated content may be incorrect.">
            <a:extLst>
              <a:ext uri="{FF2B5EF4-FFF2-40B4-BE49-F238E27FC236}">
                <a16:creationId xmlns:a16="http://schemas.microsoft.com/office/drawing/2014/main" id="{E3FC7194-66D5-FDA1-A4AF-5EEB755F3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81614" y="2653091"/>
            <a:ext cx="2047724" cy="2035629"/>
          </a:xfrm>
          <a:prstGeom prst="rect">
            <a:avLst/>
          </a:prstGeom>
        </p:spPr>
      </p:pic>
      <p:pic>
        <p:nvPicPr>
          <p:cNvPr id="7" name="Picture 6" descr="Logo Vetor Whatsapp - Gráfico vetorial grátis no Pixabay">
            <a:extLst>
              <a:ext uri="{FF2B5EF4-FFF2-40B4-BE49-F238E27FC236}">
                <a16:creationId xmlns:a16="http://schemas.microsoft.com/office/drawing/2014/main" id="{CE9EE532-F016-ABCF-D46D-A65D5350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281" y="2556329"/>
            <a:ext cx="2144487" cy="22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BDC1-9D34-6BF6-CB8B-DCA47846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679" y="1024180"/>
            <a:ext cx="4817390" cy="1382156"/>
          </a:xfrm>
        </p:spPr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REFERENCIAs</a:t>
            </a:r>
            <a:endParaRPr lang="en-US" dirty="0"/>
          </a:p>
        </p:txBody>
      </p:sp>
      <p:pic>
        <p:nvPicPr>
          <p:cNvPr id="4" name="Picture 3" descr="A person with her hands together&#10;&#10;AI-generated content may be incorrect.">
            <a:extLst>
              <a:ext uri="{FF2B5EF4-FFF2-40B4-BE49-F238E27FC236}">
                <a16:creationId xmlns:a16="http://schemas.microsoft.com/office/drawing/2014/main" id="{338B6248-C33C-713E-7C3A-6B40DC2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0292" y="831158"/>
            <a:ext cx="11126614" cy="5503458"/>
          </a:xfrm>
          <a:prstGeom prst="rect">
            <a:avLst/>
          </a:prstGeom>
        </p:spPr>
      </p:pic>
      <p:pic>
        <p:nvPicPr>
          <p:cNvPr id="5" name="Picture 4" descr="A group of people raising their hands&#10;&#10;AI-generated content may be incorrect.">
            <a:extLst>
              <a:ext uri="{FF2B5EF4-FFF2-40B4-BE49-F238E27FC236}">
                <a16:creationId xmlns:a16="http://schemas.microsoft.com/office/drawing/2014/main" id="{67021C90-A814-CD51-5CEF-A9B45A28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16" y="3268651"/>
            <a:ext cx="7193797" cy="3394528"/>
          </a:xfrm>
          <a:prstGeom prst="rect">
            <a:avLst/>
          </a:prstGeom>
        </p:spPr>
      </p:pic>
      <p:pic>
        <p:nvPicPr>
          <p:cNvPr id="6" name="Picture 5" descr="A person wearing glasses&#10;&#10;AI-generated content may be incorrect.">
            <a:extLst>
              <a:ext uri="{FF2B5EF4-FFF2-40B4-BE49-F238E27FC236}">
                <a16:creationId xmlns:a16="http://schemas.microsoft.com/office/drawing/2014/main" id="{05E20F69-CE39-161A-CD11-134ADA32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6174"/>
            <a:ext cx="5346917" cy="25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0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50"/>
            <a:ext cx="5676966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1754909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175490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244E2-982E-64B6-6C31-99BE23B9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i="0" dirty="0">
                <a:latin typeface="Calibri"/>
                <a:ea typeface="Calibri"/>
                <a:cs typeface="Calibri"/>
              </a:rPr>
              <a:t>ACTIVIDAD ECÓNOMICA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D9EA-2C16-C8D3-25F0-18C049F7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En la </a:t>
            </a:r>
            <a:r>
              <a:rPr lang="en-US" dirty="0" err="1">
                <a:latin typeface="Calibri"/>
                <a:ea typeface="Calibri"/>
                <a:cs typeface="Calibri"/>
              </a:rPr>
              <a:t>prestación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b="1" dirty="0" err="1">
                <a:latin typeface="Calibri"/>
                <a:ea typeface="Calibri"/>
                <a:cs typeface="Calibri"/>
              </a:rPr>
              <a:t>servicios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psicológicos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enfocados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la </a:t>
            </a:r>
            <a:r>
              <a:rPr lang="en-US" b="1" dirty="0" err="1">
                <a:latin typeface="Calibri"/>
                <a:ea typeface="Calibri"/>
                <a:cs typeface="Calibri"/>
              </a:rPr>
              <a:t>evaluación</a:t>
            </a:r>
            <a:r>
              <a:rPr lang="en-US" b="1" dirty="0">
                <a:latin typeface="Calibri"/>
                <a:ea typeface="Calibri"/>
                <a:cs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</a:rPr>
              <a:t>diagnóstico</a:t>
            </a:r>
            <a:r>
              <a:rPr lang="en-US" b="1" dirty="0">
                <a:latin typeface="Calibri"/>
                <a:ea typeface="Calibri"/>
                <a:cs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</a:rPr>
              <a:t>tratamiento</a:t>
            </a:r>
            <a:r>
              <a:rPr lang="en-US" b="1" dirty="0">
                <a:latin typeface="Calibri"/>
                <a:ea typeface="Calibri"/>
                <a:cs typeface="Calibri"/>
              </a:rPr>
              <a:t> y </a:t>
            </a:r>
            <a:r>
              <a:rPr lang="en-US" b="1" dirty="0" err="1">
                <a:latin typeface="Calibri"/>
                <a:ea typeface="Calibri"/>
                <a:cs typeface="Calibri"/>
              </a:rPr>
              <a:t>prevención</a:t>
            </a:r>
            <a:r>
              <a:rPr lang="en-US" b="1" dirty="0">
                <a:latin typeface="Calibri"/>
                <a:ea typeface="Calibri"/>
                <a:cs typeface="Calibri"/>
              </a:rPr>
              <a:t> de </a:t>
            </a:r>
            <a:r>
              <a:rPr lang="en-US" b="1" dirty="0" err="1">
                <a:latin typeface="Calibri"/>
                <a:ea typeface="Calibri"/>
                <a:cs typeface="Calibri"/>
              </a:rPr>
              <a:t>trastornos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emocionales</a:t>
            </a:r>
            <a:r>
              <a:rPr lang="en-US" b="1" dirty="0">
                <a:latin typeface="Calibri"/>
                <a:ea typeface="Calibri"/>
                <a:cs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</a:rPr>
              <a:t>conductuales</a:t>
            </a:r>
            <a:r>
              <a:rPr lang="en-US" b="1" dirty="0">
                <a:latin typeface="Calibri"/>
                <a:ea typeface="Calibri"/>
                <a:cs typeface="Calibri"/>
              </a:rPr>
              <a:t> y </a:t>
            </a:r>
            <a:r>
              <a:rPr lang="en-US" b="1" dirty="0" err="1">
                <a:latin typeface="Calibri"/>
                <a:ea typeface="Calibri"/>
                <a:cs typeface="Calibri"/>
              </a:rPr>
              <a:t>mentales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A66062-E0FE-4EE7-9840-EC05B87AC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4541520"/>
            <a:ext cx="5895754" cy="231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988236"/>
            <a:ext cx="2418079" cy="38876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 dragonfly sitting on a waterlily leaf">
            <a:extLst>
              <a:ext uri="{FF2B5EF4-FFF2-40B4-BE49-F238E27FC236}">
                <a16:creationId xmlns:a16="http://schemas.microsoft.com/office/drawing/2014/main" id="{1A52B1A4-05DA-8B2A-6C51-0F4FA26D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07" y="1917916"/>
            <a:ext cx="4429933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323" y="-5553"/>
            <a:ext cx="8860678" cy="687330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229836 w 5905812"/>
              <a:gd name="connsiteY0" fmla="*/ 0 h 6888661"/>
              <a:gd name="connsiteX1" fmla="*/ 5905812 w 5905812"/>
              <a:gd name="connsiteY1" fmla="*/ 11953 h 6888661"/>
              <a:gd name="connsiteX2" fmla="*/ 5905812 w 5905812"/>
              <a:gd name="connsiteY2" fmla="*/ 6869951 h 6888661"/>
              <a:gd name="connsiteX3" fmla="*/ 0 w 5905812"/>
              <a:gd name="connsiteY3" fmla="*/ 6888661 h 6888661"/>
              <a:gd name="connsiteX4" fmla="*/ 1229836 w 5905812"/>
              <a:gd name="connsiteY4" fmla="*/ 0 h 6888661"/>
              <a:gd name="connsiteX0" fmla="*/ 1156550 w 5832526"/>
              <a:gd name="connsiteY0" fmla="*/ 0 h 6883466"/>
              <a:gd name="connsiteX1" fmla="*/ 5832526 w 5832526"/>
              <a:gd name="connsiteY1" fmla="*/ 11953 h 6883466"/>
              <a:gd name="connsiteX2" fmla="*/ 5832526 w 5832526"/>
              <a:gd name="connsiteY2" fmla="*/ 6869951 h 6883466"/>
              <a:gd name="connsiteX3" fmla="*/ 0 w 5832526"/>
              <a:gd name="connsiteY3" fmla="*/ 6883466 h 6883466"/>
              <a:gd name="connsiteX4" fmla="*/ 1156550 w 5832526"/>
              <a:gd name="connsiteY4" fmla="*/ 0 h 6883466"/>
              <a:gd name="connsiteX0" fmla="*/ 1104130 w 5780106"/>
              <a:gd name="connsiteY0" fmla="*/ 0 h 6873306"/>
              <a:gd name="connsiteX1" fmla="*/ 5780106 w 5780106"/>
              <a:gd name="connsiteY1" fmla="*/ 11953 h 6873306"/>
              <a:gd name="connsiteX2" fmla="*/ 5780106 w 5780106"/>
              <a:gd name="connsiteY2" fmla="*/ 6869951 h 6873306"/>
              <a:gd name="connsiteX3" fmla="*/ 0 w 5780106"/>
              <a:gd name="connsiteY3" fmla="*/ 6873306 h 6873306"/>
              <a:gd name="connsiteX4" fmla="*/ 1104130 w 5780106"/>
              <a:gd name="connsiteY4" fmla="*/ 0 h 6873306"/>
              <a:gd name="connsiteX0" fmla="*/ 1064815 w 5740791"/>
              <a:gd name="connsiteY0" fmla="*/ 0 h 6869951"/>
              <a:gd name="connsiteX1" fmla="*/ 5740791 w 5740791"/>
              <a:gd name="connsiteY1" fmla="*/ 11953 h 6869951"/>
              <a:gd name="connsiteX2" fmla="*/ 5740791 w 5740791"/>
              <a:gd name="connsiteY2" fmla="*/ 6869951 h 6869951"/>
              <a:gd name="connsiteX3" fmla="*/ 0 w 5740791"/>
              <a:gd name="connsiteY3" fmla="*/ 6863146 h 6869951"/>
              <a:gd name="connsiteX4" fmla="*/ 1064815 w 5740791"/>
              <a:gd name="connsiteY4" fmla="*/ 0 h 6869951"/>
              <a:gd name="connsiteX0" fmla="*/ 1038605 w 5714581"/>
              <a:gd name="connsiteY0" fmla="*/ 0 h 6873306"/>
              <a:gd name="connsiteX1" fmla="*/ 5714581 w 5714581"/>
              <a:gd name="connsiteY1" fmla="*/ 11953 h 6873306"/>
              <a:gd name="connsiteX2" fmla="*/ 5714581 w 5714581"/>
              <a:gd name="connsiteY2" fmla="*/ 6869951 h 6873306"/>
              <a:gd name="connsiteX3" fmla="*/ 0 w 5714581"/>
              <a:gd name="connsiteY3" fmla="*/ 6873306 h 6873306"/>
              <a:gd name="connsiteX4" fmla="*/ 1038605 w 5714581"/>
              <a:gd name="connsiteY4" fmla="*/ 0 h 68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4581" h="6873306">
                <a:moveTo>
                  <a:pt x="1038605" y="0"/>
                </a:moveTo>
                <a:lnTo>
                  <a:pt x="5714581" y="11953"/>
                </a:lnTo>
                <a:lnTo>
                  <a:pt x="5714581" y="6869951"/>
                </a:lnTo>
                <a:lnTo>
                  <a:pt x="0" y="6873306"/>
                </a:lnTo>
                <a:lnTo>
                  <a:pt x="103860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EFB47-046B-C51B-1E40-0854240D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72" y="533099"/>
            <a:ext cx="4294142" cy="4064174"/>
          </a:xfrm>
        </p:spPr>
        <p:txBody>
          <a:bodyPr anchor="t">
            <a:normAutofit/>
          </a:bodyPr>
          <a:lstStyle/>
          <a:p>
            <a:r>
              <a:rPr lang="en-US" i="0" dirty="0" err="1">
                <a:latin typeface="Calibri"/>
                <a:ea typeface="Calibri"/>
                <a:cs typeface="Calibri"/>
              </a:rPr>
              <a:t>Objetivos</a:t>
            </a:r>
            <a:r>
              <a:rPr lang="en-US" i="0" dirty="0">
                <a:latin typeface="Calibri"/>
                <a:ea typeface="Calibri"/>
                <a:cs typeface="Calibri"/>
              </a:rPr>
              <a:t> </a:t>
            </a:r>
            <a:r>
              <a:rPr lang="en-US" i="0" dirty="0" err="1">
                <a:latin typeface="Calibri"/>
                <a:ea typeface="Calibri"/>
                <a:cs typeface="Calibri"/>
              </a:rPr>
              <a:t>en</a:t>
            </a:r>
            <a:r>
              <a:rPr lang="en-US" i="0" dirty="0">
                <a:latin typeface="Calibri"/>
                <a:ea typeface="Calibri"/>
                <a:cs typeface="Calibri"/>
              </a:rPr>
              <a:t> la </a:t>
            </a:r>
            <a:r>
              <a:rPr lang="en-US" i="0" dirty="0" err="1">
                <a:latin typeface="Calibri"/>
                <a:ea typeface="Calibri"/>
                <a:cs typeface="Calibri"/>
              </a:rPr>
              <a:t>psicología</a:t>
            </a:r>
            <a:r>
              <a:rPr lang="en-US" i="0" dirty="0">
                <a:latin typeface="Calibri"/>
                <a:ea typeface="Calibri"/>
                <a:cs typeface="Calibri"/>
              </a:rPr>
              <a:t> </a:t>
            </a:r>
            <a:r>
              <a:rPr lang="en-US" i="0" dirty="0" err="1">
                <a:latin typeface="Calibri"/>
                <a:ea typeface="Calibri"/>
                <a:cs typeface="Calibri"/>
              </a:rPr>
              <a:t>Clínica</a:t>
            </a:r>
            <a:endParaRPr lang="en-US" i="0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53F8-4485-9132-FC9F-CCA13A37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195" y="1708688"/>
            <a:ext cx="6387658" cy="338216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🧠 </a:t>
            </a:r>
            <a:r>
              <a:rPr lang="en-US" b="1" dirty="0" err="1">
                <a:latin typeface="Calibri"/>
                <a:ea typeface="+mn-lt"/>
                <a:cs typeface="+mn-lt"/>
              </a:rPr>
              <a:t>Evaluar</a:t>
            </a:r>
            <a:r>
              <a:rPr lang="en-US" dirty="0">
                <a:latin typeface="Calibri"/>
                <a:ea typeface="+mn-lt"/>
                <a:cs typeface="+mn-lt"/>
              </a:rPr>
              <a:t> | </a:t>
            </a:r>
            <a:r>
              <a:rPr lang="en-US" dirty="0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estado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psicológico</a:t>
            </a:r>
            <a:r>
              <a:rPr lang="en-US" dirty="0">
                <a:latin typeface="Calibri"/>
                <a:ea typeface="+mn-lt"/>
                <a:cs typeface="+mn-lt"/>
              </a:rPr>
              <a:t> y </a:t>
            </a:r>
            <a:r>
              <a:rPr lang="en-US" dirty="0" err="1">
                <a:latin typeface="Calibri"/>
                <a:ea typeface="+mn-lt"/>
                <a:cs typeface="+mn-lt"/>
              </a:rPr>
              <a:t>emocional</a:t>
            </a:r>
            <a:endParaRPr lang="en-US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>
                <a:latin typeface="Calibri"/>
                <a:ea typeface="+mn-lt"/>
                <a:cs typeface="+mn-lt"/>
              </a:rPr>
              <a:t>🧾 </a:t>
            </a:r>
            <a:r>
              <a:rPr lang="en-US" b="1" dirty="0" err="1">
                <a:latin typeface="Calibri"/>
                <a:ea typeface="+mn-lt"/>
                <a:cs typeface="+mn-lt"/>
              </a:rPr>
              <a:t>Diagnosticar</a:t>
            </a:r>
            <a:r>
              <a:rPr lang="en-US" dirty="0">
                <a:latin typeface="Calibri"/>
                <a:ea typeface="+mn-lt"/>
                <a:cs typeface="+mn-lt"/>
              </a:rPr>
              <a:t> | </a:t>
            </a:r>
            <a:r>
              <a:rPr lang="en-US" dirty="0" err="1">
                <a:latin typeface="Calibri"/>
                <a:ea typeface="+mn-lt"/>
                <a:cs typeface="+mn-lt"/>
              </a:rPr>
              <a:t>trastornos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mentales</a:t>
            </a:r>
            <a:r>
              <a:rPr lang="en-US" dirty="0">
                <a:latin typeface="Calibri"/>
                <a:ea typeface="+mn-lt"/>
                <a:cs typeface="+mn-lt"/>
              </a:rPr>
              <a:t> o </a:t>
            </a:r>
            <a:r>
              <a:rPr lang="en-US" dirty="0" err="1">
                <a:latin typeface="Calibri"/>
                <a:ea typeface="+mn-lt"/>
                <a:cs typeface="+mn-lt"/>
              </a:rPr>
              <a:t>emocionales</a:t>
            </a:r>
            <a:br>
              <a:rPr lang="en-US" dirty="0">
                <a:latin typeface="Calibri"/>
                <a:ea typeface="+mn-lt"/>
                <a:cs typeface="+mn-lt"/>
              </a:rPr>
            </a:br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🚫 </a:t>
            </a:r>
            <a:r>
              <a:rPr lang="en-US" b="1" dirty="0" err="1">
                <a:latin typeface="Calibri"/>
                <a:ea typeface="+mn-lt"/>
                <a:cs typeface="+mn-lt"/>
              </a:rPr>
              <a:t>Prevenir</a:t>
            </a:r>
            <a:r>
              <a:rPr lang="en-US" dirty="0">
                <a:latin typeface="Calibri"/>
                <a:ea typeface="+mn-lt"/>
                <a:cs typeface="+mn-lt"/>
              </a:rPr>
              <a:t> | </a:t>
            </a:r>
            <a:r>
              <a:rPr lang="en-US" dirty="0" err="1">
                <a:latin typeface="Calibri"/>
                <a:ea typeface="+mn-lt"/>
                <a:cs typeface="+mn-lt"/>
              </a:rPr>
              <a:t>problemas</a:t>
            </a:r>
            <a:r>
              <a:rPr lang="en-US" dirty="0">
                <a:latin typeface="Calibri"/>
                <a:ea typeface="+mn-lt"/>
                <a:cs typeface="+mn-lt"/>
              </a:rPr>
              <a:t> de </a:t>
            </a:r>
            <a:r>
              <a:rPr lang="en-US" dirty="0" err="1">
                <a:latin typeface="Calibri"/>
                <a:ea typeface="+mn-lt"/>
                <a:cs typeface="+mn-lt"/>
              </a:rPr>
              <a:t>salud</a:t>
            </a:r>
            <a:r>
              <a:rPr lang="en-US" dirty="0">
                <a:latin typeface="Calibri"/>
                <a:ea typeface="+mn-lt"/>
                <a:cs typeface="+mn-lt"/>
              </a:rPr>
              <a:t> mental</a:t>
            </a:r>
            <a:br>
              <a:rPr lang="en-US" dirty="0">
                <a:latin typeface="Calibri"/>
                <a:ea typeface="+mn-lt"/>
                <a:cs typeface="+mn-lt"/>
              </a:rPr>
            </a:br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💬 </a:t>
            </a:r>
            <a:r>
              <a:rPr lang="en-US" b="1" dirty="0" err="1">
                <a:latin typeface="Calibri"/>
                <a:ea typeface="+mn-lt"/>
                <a:cs typeface="+mn-lt"/>
              </a:rPr>
              <a:t>Intervenir</a:t>
            </a:r>
            <a:r>
              <a:rPr lang="en-US" dirty="0">
                <a:latin typeface="Calibri"/>
                <a:ea typeface="+mn-lt"/>
                <a:cs typeface="+mn-lt"/>
              </a:rPr>
              <a:t> | con </a:t>
            </a:r>
            <a:r>
              <a:rPr lang="en-US" dirty="0" err="1">
                <a:latin typeface="Calibri"/>
                <a:ea typeface="+mn-lt"/>
                <a:cs typeface="+mn-lt"/>
              </a:rPr>
              <a:t>terapias</a:t>
            </a:r>
            <a:r>
              <a:rPr lang="en-US" dirty="0">
                <a:latin typeface="Calibri"/>
                <a:ea typeface="+mn-lt"/>
                <a:cs typeface="+mn-lt"/>
              </a:rPr>
              <a:t> y </a:t>
            </a:r>
            <a:r>
              <a:rPr lang="en-US" dirty="0" err="1">
                <a:latin typeface="Calibri"/>
                <a:ea typeface="+mn-lt"/>
                <a:cs typeface="+mn-lt"/>
              </a:rPr>
              <a:t>tratamientos</a:t>
            </a:r>
            <a:br>
              <a:rPr lang="en-US" dirty="0">
                <a:latin typeface="Calibri"/>
                <a:ea typeface="+mn-lt"/>
                <a:cs typeface="+mn-lt"/>
              </a:rPr>
            </a:br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🤝 </a:t>
            </a:r>
            <a:r>
              <a:rPr lang="en-US" b="1" dirty="0" err="1">
                <a:latin typeface="Calibri"/>
                <a:ea typeface="+mn-lt"/>
                <a:cs typeface="+mn-lt"/>
              </a:rPr>
              <a:t>Acompañar</a:t>
            </a:r>
            <a:r>
              <a:rPr lang="en-US" dirty="0">
                <a:latin typeface="Calibri"/>
                <a:ea typeface="+mn-lt"/>
                <a:cs typeface="+mn-lt"/>
              </a:rPr>
              <a:t> | </a:t>
            </a:r>
            <a:r>
              <a:rPr lang="en-US" dirty="0" err="1">
                <a:latin typeface="Calibri"/>
                <a:ea typeface="+mn-lt"/>
                <a:cs typeface="+mn-lt"/>
              </a:rPr>
              <a:t>rocesos</a:t>
            </a:r>
            <a:r>
              <a:rPr lang="en-US" dirty="0">
                <a:latin typeface="Calibri"/>
                <a:ea typeface="+mn-lt"/>
                <a:cs typeface="+mn-lt"/>
              </a:rPr>
              <a:t> de </a:t>
            </a:r>
            <a:r>
              <a:rPr lang="en-US" dirty="0" err="1">
                <a:latin typeface="Calibri"/>
                <a:ea typeface="+mn-lt"/>
                <a:cs typeface="+mn-lt"/>
              </a:rPr>
              <a:t>cambio</a:t>
            </a:r>
            <a:r>
              <a:rPr lang="en-US" dirty="0">
                <a:latin typeface="Calibri"/>
                <a:ea typeface="+mn-lt"/>
                <a:cs typeface="+mn-lt"/>
              </a:rPr>
              <a:t> y </a:t>
            </a:r>
            <a:r>
              <a:rPr lang="en-US" dirty="0" err="1">
                <a:latin typeface="Calibri"/>
                <a:ea typeface="+mn-lt"/>
                <a:cs typeface="+mn-lt"/>
              </a:rPr>
              <a:t>desarrollo</a:t>
            </a:r>
            <a:r>
              <a:rPr lang="en-US" dirty="0">
                <a:latin typeface="Calibri"/>
                <a:ea typeface="+mn-lt"/>
                <a:cs typeface="+mn-lt"/>
              </a:rPr>
              <a:t> personal</a:t>
            </a:r>
            <a:br>
              <a:rPr lang="en-US" dirty="0">
                <a:latin typeface="Calibri"/>
                <a:ea typeface="+mn-lt"/>
                <a:cs typeface="+mn-lt"/>
              </a:rPr>
            </a:br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🌱 </a:t>
            </a:r>
            <a:r>
              <a:rPr lang="en-US" b="1" dirty="0" err="1">
                <a:latin typeface="Calibri"/>
                <a:ea typeface="+mn-lt"/>
                <a:cs typeface="+mn-lt"/>
              </a:rPr>
              <a:t>Promover</a:t>
            </a:r>
            <a:r>
              <a:rPr lang="en-US" b="1" dirty="0">
                <a:latin typeface="Calibri"/>
                <a:ea typeface="+mn-lt"/>
                <a:cs typeface="+mn-lt"/>
              </a:rPr>
              <a:t> </a:t>
            </a:r>
            <a:r>
              <a:rPr lang="en-US" sz="2500" dirty="0">
                <a:latin typeface="Calibri"/>
                <a:ea typeface="Calibri"/>
                <a:cs typeface="Calibri"/>
              </a:rPr>
              <a:t>|</a:t>
            </a:r>
            <a:r>
              <a:rPr lang="en-US" b="1" dirty="0">
                <a:latin typeface="Calibri"/>
                <a:ea typeface="+mn-lt"/>
                <a:cs typeface="+mn-lt"/>
              </a:rPr>
              <a:t> </a:t>
            </a:r>
            <a:r>
              <a:rPr lang="en-US" dirty="0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bienestar</a:t>
            </a:r>
            <a:r>
              <a:rPr lang="en-US" dirty="0">
                <a:latin typeface="Calibri"/>
                <a:ea typeface="+mn-lt"/>
                <a:cs typeface="+mn-lt"/>
              </a:rPr>
              <a:t> y la </a:t>
            </a:r>
            <a:r>
              <a:rPr lang="en-US" dirty="0" err="1">
                <a:latin typeface="Calibri"/>
                <a:ea typeface="+mn-lt"/>
                <a:cs typeface="+mn-lt"/>
              </a:rPr>
              <a:t>salud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emocional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4894729"/>
            <a:ext cx="4206239" cy="196787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1373" y="0"/>
            <a:ext cx="463526" cy="691388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 collection of circles in various sizes and patterns">
            <a:extLst>
              <a:ext uri="{FF2B5EF4-FFF2-40B4-BE49-F238E27FC236}">
                <a16:creationId xmlns:a16="http://schemas.microsoft.com/office/drawing/2014/main" id="{877BCB1B-CCC7-BB54-987F-78EEEBDA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97" y="2654084"/>
            <a:ext cx="3564611" cy="3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C8F7FC-4F35-7ACA-1E8E-2EF6BF55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06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LOGO</a:t>
            </a:r>
          </a:p>
        </p:txBody>
      </p:sp>
      <p:pic>
        <p:nvPicPr>
          <p:cNvPr id="4" name="Picture 3" descr="A drawing of a brain&#10;&#10;AI-generated content may be incorrect.">
            <a:extLst>
              <a:ext uri="{FF2B5EF4-FFF2-40B4-BE49-F238E27FC236}">
                <a16:creationId xmlns:a16="http://schemas.microsoft.com/office/drawing/2014/main" id="{3C278BAE-CB2B-A780-DFC3-C1A718A5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4" y="980330"/>
            <a:ext cx="3499791" cy="2874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B1F6C-2439-ADA7-4C8F-24C8F59F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05" y="1061067"/>
            <a:ext cx="3499791" cy="2712925"/>
          </a:xfrm>
          <a:prstGeom prst="rect">
            <a:avLst/>
          </a:prstGeom>
        </p:spPr>
      </p:pic>
      <p:pic>
        <p:nvPicPr>
          <p:cNvPr id="5" name="Picture 4" descr="A pink heart with black text&#10;&#10;AI-generated content may be incorrect.">
            <a:extLst>
              <a:ext uri="{FF2B5EF4-FFF2-40B4-BE49-F238E27FC236}">
                <a16:creationId xmlns:a16="http://schemas.microsoft.com/office/drawing/2014/main" id="{983A3336-B256-CAF2-3B76-612FF289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808" y="1159340"/>
            <a:ext cx="3499791" cy="2516378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46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F342-2A6D-1A2B-A397-469F5090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COLORES CORPORATIVOS</a:t>
            </a:r>
          </a:p>
        </p:txBody>
      </p:sp>
      <p:pic>
        <p:nvPicPr>
          <p:cNvPr id="4" name="Picture 3" descr="A grey rectangular object with black text&#10;&#10;AI-generated content may be incorrect.">
            <a:extLst>
              <a:ext uri="{FF2B5EF4-FFF2-40B4-BE49-F238E27FC236}">
                <a16:creationId xmlns:a16="http://schemas.microsoft.com/office/drawing/2014/main" id="{9055A395-9384-5D8C-E223-13BE7650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71" y="3028901"/>
            <a:ext cx="107442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08D48-8B86-8ED1-14BE-BBB2D5EA1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0496-2E43-3099-FBCC-C49DBB3E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85" y="326757"/>
            <a:ext cx="9906000" cy="1382156"/>
          </a:xfrm>
        </p:spPr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TIPOGRAFÍA</a:t>
            </a: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1B9E8-D430-340A-05B4-30513E5AEB76}"/>
              </a:ext>
            </a:extLst>
          </p:cNvPr>
          <p:cNvSpPr txBox="1"/>
          <p:nvPr/>
        </p:nvSpPr>
        <p:spPr>
          <a:xfrm>
            <a:off x="1926996" y="1714096"/>
            <a:ext cx="910020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ea typeface="+mn-lt"/>
                <a:cs typeface="+mn-lt"/>
              </a:rPr>
              <a:t>Dos </a:t>
            </a:r>
            <a:r>
              <a:rPr lang="en-US" sz="2400" dirty="0" err="1">
                <a:latin typeface="Calibri"/>
                <a:ea typeface="+mn-lt"/>
                <a:cs typeface="+mn-lt"/>
              </a:rPr>
              <a:t>versiones</a:t>
            </a:r>
            <a:r>
              <a:rPr lang="en-US" sz="2400" dirty="0">
                <a:latin typeface="Calibri"/>
                <a:ea typeface="+mn-lt"/>
                <a:cs typeface="+mn-lt"/>
              </a:rPr>
              <a:t> que van a </a:t>
            </a:r>
            <a:r>
              <a:rPr lang="en-US" sz="2400" dirty="0" err="1">
                <a:latin typeface="Calibri"/>
                <a:ea typeface="+mn-lt"/>
                <a:cs typeface="+mn-lt"/>
              </a:rPr>
              <a:t>dar</a:t>
            </a:r>
            <a:r>
              <a:rPr lang="en-US" sz="2400" dirty="0">
                <a:latin typeface="Calibri"/>
                <a:ea typeface="+mn-lt"/>
                <a:cs typeface="+mn-lt"/>
              </a:rPr>
              <a:t> un </a:t>
            </a:r>
            <a:r>
              <a:rPr lang="en-US" sz="2400" dirty="0" err="1">
                <a:latin typeface="Calibri"/>
                <a:ea typeface="+mn-lt"/>
                <a:cs typeface="+mn-lt"/>
              </a:rPr>
              <a:t>aporte</a:t>
            </a:r>
            <a:r>
              <a:rPr lang="en-US" sz="2400" dirty="0">
                <a:latin typeface="Calibri"/>
                <a:ea typeface="+mn-lt"/>
                <a:cs typeface="+mn-lt"/>
              </a:rPr>
              <a:t> de </a:t>
            </a:r>
            <a:r>
              <a:rPr lang="en-US" sz="2400" dirty="0" err="1">
                <a:latin typeface="Calibri"/>
                <a:ea typeface="+mn-lt"/>
                <a:cs typeface="+mn-lt"/>
              </a:rPr>
              <a:t>calidez</a:t>
            </a:r>
            <a:r>
              <a:rPr lang="en-US" sz="2400" dirty="0">
                <a:latin typeface="Calibri"/>
                <a:ea typeface="+mn-lt"/>
                <a:cs typeface="+mn-lt"/>
              </a:rPr>
              <a:t> y </a:t>
            </a:r>
            <a:r>
              <a:rPr lang="en-US" sz="2400" dirty="0" err="1">
                <a:latin typeface="Calibri"/>
                <a:ea typeface="+mn-lt"/>
                <a:cs typeface="+mn-lt"/>
              </a:rPr>
              <a:t>profesionalismo</a:t>
            </a:r>
            <a:r>
              <a:rPr lang="en-US" sz="2400" dirty="0">
                <a:latin typeface="Calibri"/>
                <a:ea typeface="+mn-lt"/>
                <a:cs typeface="+mn-lt"/>
              </a:rPr>
              <a:t>. </a:t>
            </a:r>
          </a:p>
          <a:p>
            <a:endParaRPr lang="en-US" sz="2400" b="1" dirty="0">
              <a:latin typeface="Calibri"/>
              <a:ea typeface="+mn-lt"/>
              <a:cs typeface="+mn-lt"/>
            </a:endParaRPr>
          </a:p>
          <a:p>
            <a:r>
              <a:rPr lang="en-US" sz="2400" b="1" dirty="0">
                <a:latin typeface="Calibri"/>
                <a:ea typeface="Calibri"/>
                <a:cs typeface="Calibri"/>
              </a:rPr>
              <a:t>Merriweather</a:t>
            </a:r>
            <a:r>
              <a:rPr lang="en-US" sz="2400" dirty="0"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latin typeface="Calibri"/>
                <a:ea typeface="Calibri"/>
                <a:cs typeface="Calibri"/>
              </a:rPr>
              <a:t>Titulos</a:t>
            </a:r>
            <a:r>
              <a:rPr lang="en-US" sz="2400" dirty="0">
                <a:latin typeface="Calibri"/>
                <a:ea typeface="Calibri"/>
                <a:cs typeface="Calibri"/>
              </a:rPr>
              <a:t>) + </a:t>
            </a:r>
            <a:r>
              <a:rPr lang="en-US" sz="2400" b="1" dirty="0">
                <a:latin typeface="Calibri"/>
                <a:ea typeface="Calibri"/>
                <a:cs typeface="Calibri"/>
              </a:rPr>
              <a:t>Open Sans</a:t>
            </a:r>
            <a:r>
              <a:rPr lang="en-US" sz="2400" dirty="0"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latin typeface="Calibri"/>
                <a:ea typeface="Calibri"/>
                <a:cs typeface="Calibri"/>
              </a:rPr>
              <a:t>Parráfos</a:t>
            </a:r>
            <a:r>
              <a:rPr lang="en-US" sz="2400" dirty="0">
                <a:latin typeface="Calibri"/>
                <a:ea typeface="Calibri"/>
                <a:cs typeface="Calibri"/>
              </a:rPr>
              <a:t>)</a:t>
            </a:r>
          </a:p>
          <a:p>
            <a:endParaRPr lang="en-US" sz="2400" dirty="0">
              <a:latin typeface="Calibri"/>
              <a:ea typeface="+mn-lt"/>
              <a:cs typeface="+mn-lt"/>
            </a:endParaRPr>
          </a:p>
          <a:p>
            <a:endParaRPr lang="en-US" sz="2400" dirty="0">
              <a:latin typeface="Calibri"/>
              <a:ea typeface="+mn-lt"/>
              <a:cs typeface="+mn-lt"/>
            </a:endParaRPr>
          </a:p>
          <a:p>
            <a:endParaRPr lang="en-US" sz="2400" dirty="0">
              <a:latin typeface="Calibri"/>
              <a:ea typeface="+mn-lt"/>
              <a:cs typeface="+mn-lt"/>
            </a:endParaRPr>
          </a:p>
          <a:p>
            <a:r>
              <a:rPr lang="en-US" sz="2400" b="1" dirty="0">
                <a:latin typeface="Calibri"/>
                <a:ea typeface="+mn-lt"/>
                <a:cs typeface="+mn-lt"/>
              </a:rPr>
              <a:t>Lora </a:t>
            </a:r>
            <a:r>
              <a:rPr lang="en-US" sz="2400" dirty="0">
                <a:latin typeface="Calibri"/>
                <a:ea typeface="Calibri"/>
                <a:cs typeface="Calibri"/>
              </a:rPr>
              <a:t>(</a:t>
            </a:r>
            <a:r>
              <a:rPr lang="en-US" sz="2400" err="1">
                <a:latin typeface="Calibri"/>
                <a:ea typeface="Calibri"/>
                <a:cs typeface="Calibri"/>
              </a:rPr>
              <a:t>Titulos</a:t>
            </a:r>
            <a:r>
              <a:rPr lang="en-US" sz="2400" dirty="0">
                <a:latin typeface="Calibri"/>
                <a:ea typeface="Calibri"/>
                <a:cs typeface="Calibri"/>
              </a:rPr>
              <a:t>) </a:t>
            </a:r>
            <a:r>
              <a:rPr lang="en-US" sz="2400" b="1" dirty="0">
                <a:latin typeface="Calibri"/>
                <a:ea typeface="+mn-lt"/>
                <a:cs typeface="+mn-lt"/>
              </a:rPr>
              <a:t>+ Roboto </a:t>
            </a:r>
            <a:r>
              <a:rPr lang="en-US" sz="2400" dirty="0">
                <a:latin typeface="Calibri"/>
                <a:ea typeface="Calibri"/>
                <a:cs typeface="Calibri"/>
              </a:rPr>
              <a:t>(</a:t>
            </a:r>
            <a:r>
              <a:rPr lang="en-US" sz="2400" err="1">
                <a:latin typeface="Calibri"/>
                <a:ea typeface="Calibri"/>
                <a:cs typeface="Calibri"/>
              </a:rPr>
              <a:t>Parráfos</a:t>
            </a:r>
            <a:r>
              <a:rPr lang="en-US" sz="2400" dirty="0">
                <a:latin typeface="Calibri"/>
                <a:ea typeface="Calibri"/>
                <a:cs typeface="Calibri"/>
              </a:rPr>
              <a:t>)</a:t>
            </a:r>
          </a:p>
          <a:p>
            <a:endParaRPr lang="en-US"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B1F60D54-95C1-8411-0521-34112004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25" y="3105150"/>
            <a:ext cx="2590800" cy="647700"/>
          </a:xfrm>
          <a:prstGeom prst="rect">
            <a:avLst/>
          </a:prstGeom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E5AA0023-82FC-E9BF-CF07-DF5ABA2B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119" y="3136106"/>
            <a:ext cx="2957512" cy="633412"/>
          </a:xfrm>
          <a:prstGeom prst="rect">
            <a:avLst/>
          </a:prstGeom>
        </p:spPr>
      </p:pic>
      <p:pic>
        <p:nvPicPr>
          <p:cNvPr id="9" name="Picture 8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3F239FDF-84A6-753E-7A75-D19214C19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4631531"/>
            <a:ext cx="1790700" cy="714375"/>
          </a:xfrm>
          <a:prstGeom prst="rect">
            <a:avLst/>
          </a:prstGeom>
        </p:spPr>
      </p:pic>
      <p:pic>
        <p:nvPicPr>
          <p:cNvPr id="11" name="Picture 10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6FC3B56D-07FC-2DAD-E7D1-834550150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390" y="4627859"/>
            <a:ext cx="2063050" cy="7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5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87246-1879-4A25-7D75-5838C0EE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ves and ripples on a lily pond">
            <a:extLst>
              <a:ext uri="{FF2B5EF4-FFF2-40B4-BE49-F238E27FC236}">
                <a16:creationId xmlns:a16="http://schemas.microsoft.com/office/drawing/2014/main" id="{F3E04786-FF81-5BEC-C2FB-ADF62931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157" y="666750"/>
            <a:ext cx="9906000" cy="5536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28641-4EAC-C7D7-5315-7605878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47" y="755382"/>
            <a:ext cx="9906000" cy="1382156"/>
          </a:xfrm>
        </p:spPr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HISTORIA DE LINA YEPES</a:t>
            </a:r>
            <a:endParaRPr lang="en-US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CC6E3-4648-91A6-F80F-5BAC5C675CB0}"/>
              </a:ext>
            </a:extLst>
          </p:cNvPr>
          <p:cNvSpPr txBox="1"/>
          <p:nvPr/>
        </p:nvSpPr>
        <p:spPr>
          <a:xfrm>
            <a:off x="2881312" y="2595562"/>
            <a:ext cx="663178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atin typeface="Calibri"/>
                <a:ea typeface="+mn-lt"/>
                <a:cs typeface="+mn-lt"/>
              </a:rPr>
              <a:t>Soy Lina Yepes, </a:t>
            </a:r>
            <a:r>
              <a:rPr lang="en-US" err="1">
                <a:latin typeface="Calibri"/>
                <a:ea typeface="+mn-lt"/>
                <a:cs typeface="+mn-lt"/>
              </a:rPr>
              <a:t>tengo</a:t>
            </a:r>
            <a:r>
              <a:rPr lang="en-US" dirty="0">
                <a:latin typeface="Calibri"/>
                <a:ea typeface="+mn-lt"/>
                <a:cs typeface="+mn-lt"/>
              </a:rPr>
              <a:t> 37 </a:t>
            </a:r>
            <a:r>
              <a:rPr lang="en-US" err="1">
                <a:latin typeface="Calibri"/>
                <a:ea typeface="+mn-lt"/>
                <a:cs typeface="+mn-lt"/>
              </a:rPr>
              <a:t>años</a:t>
            </a:r>
            <a:r>
              <a:rPr lang="en-US" dirty="0">
                <a:latin typeface="Calibri"/>
                <a:ea typeface="+mn-lt"/>
                <a:cs typeface="+mn-lt"/>
              </a:rPr>
              <a:t>, me </a:t>
            </a:r>
            <a:r>
              <a:rPr lang="en-US" err="1">
                <a:latin typeface="Calibri"/>
                <a:ea typeface="+mn-lt"/>
                <a:cs typeface="+mn-lt"/>
              </a:rPr>
              <a:t>gradué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como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psicóloga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en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año</a:t>
            </a:r>
            <a:r>
              <a:rPr lang="en-US" dirty="0">
                <a:latin typeface="Calibri"/>
                <a:ea typeface="+mn-lt"/>
                <a:cs typeface="+mn-lt"/>
              </a:rPr>
              <a:t> 2020, y </a:t>
            </a:r>
            <a:r>
              <a:rPr lang="en-US" err="1">
                <a:latin typeface="Calibri"/>
                <a:ea typeface="+mn-lt"/>
                <a:cs typeface="+mn-lt"/>
              </a:rPr>
              <a:t>en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el</a:t>
            </a:r>
            <a:r>
              <a:rPr lang="en-US" dirty="0">
                <a:latin typeface="Calibri"/>
                <a:ea typeface="+mn-lt"/>
                <a:cs typeface="+mn-lt"/>
              </a:rPr>
              <a:t> 2023 me </a:t>
            </a:r>
            <a:r>
              <a:rPr lang="en-US" err="1">
                <a:latin typeface="Calibri"/>
                <a:ea typeface="+mn-lt"/>
                <a:cs typeface="+mn-lt"/>
              </a:rPr>
              <a:t>gradué</a:t>
            </a:r>
            <a:r>
              <a:rPr lang="en-US" dirty="0">
                <a:latin typeface="Calibri"/>
                <a:ea typeface="+mn-lt"/>
                <a:cs typeface="+mn-lt"/>
              </a:rPr>
              <a:t> de la </a:t>
            </a:r>
            <a:r>
              <a:rPr lang="en-US" err="1">
                <a:latin typeface="Calibri"/>
                <a:ea typeface="+mn-lt"/>
                <a:cs typeface="+mn-lt"/>
              </a:rPr>
              <a:t>maestría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en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clínica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psicológica</a:t>
            </a:r>
            <a:r>
              <a:rPr lang="en-US" dirty="0">
                <a:latin typeface="Calibri"/>
                <a:ea typeface="+mn-lt"/>
                <a:cs typeface="+mn-lt"/>
              </a:rPr>
              <a:t>, lo que me </a:t>
            </a:r>
            <a:r>
              <a:rPr lang="en-US" err="1">
                <a:latin typeface="Calibri"/>
                <a:ea typeface="+mn-lt"/>
                <a:cs typeface="+mn-lt"/>
              </a:rPr>
              <a:t>permitió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ampliar</a:t>
            </a:r>
            <a:r>
              <a:rPr lang="en-US" dirty="0">
                <a:latin typeface="Calibri"/>
                <a:ea typeface="+mn-lt"/>
                <a:cs typeface="+mn-lt"/>
              </a:rPr>
              <a:t> mis </a:t>
            </a:r>
            <a:r>
              <a:rPr lang="en-US" err="1">
                <a:latin typeface="Calibri"/>
                <a:ea typeface="+mn-lt"/>
                <a:cs typeface="+mn-lt"/>
              </a:rPr>
              <a:t>conocimientos</a:t>
            </a:r>
            <a:r>
              <a:rPr lang="en-US" dirty="0">
                <a:latin typeface="Calibri"/>
                <a:ea typeface="+mn-lt"/>
                <a:cs typeface="+mn-lt"/>
              </a:rPr>
              <a:t> y </a:t>
            </a:r>
            <a:r>
              <a:rPr lang="en-US" err="1">
                <a:latin typeface="Calibri"/>
                <a:ea typeface="+mn-lt"/>
                <a:cs typeface="+mn-lt"/>
              </a:rPr>
              <a:t>acompañar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procesos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psicológicos</a:t>
            </a:r>
            <a:r>
              <a:rPr lang="en-US" dirty="0">
                <a:latin typeface="Calibri"/>
                <a:ea typeface="+mn-lt"/>
                <a:cs typeface="+mn-lt"/>
              </a:rPr>
              <a:t> de </a:t>
            </a:r>
            <a:r>
              <a:rPr lang="en-US" err="1">
                <a:latin typeface="Calibri"/>
                <a:ea typeface="+mn-lt"/>
                <a:cs typeface="+mn-lt"/>
              </a:rPr>
              <a:t>manera</a:t>
            </a:r>
            <a:r>
              <a:rPr lang="en-US" dirty="0">
                <a:latin typeface="Calibri"/>
                <a:ea typeface="+mn-lt"/>
                <a:cs typeface="+mn-lt"/>
              </a:rPr>
              <a:t> individual. </a:t>
            </a:r>
            <a:endParaRPr lang="en-US"/>
          </a:p>
          <a:p>
            <a:pPr algn="just"/>
            <a:endParaRPr lang="en-US" dirty="0">
              <a:latin typeface="Calibri"/>
              <a:ea typeface="Calibri"/>
              <a:cs typeface="Calibri"/>
            </a:endParaRPr>
          </a:p>
          <a:p>
            <a:pPr algn="just"/>
            <a:r>
              <a:rPr lang="en-US" dirty="0">
                <a:latin typeface="Calibri"/>
                <a:ea typeface="Calibri"/>
                <a:cs typeface="Calibri"/>
              </a:rPr>
              <a:t>Hoy </a:t>
            </a:r>
            <a:r>
              <a:rPr lang="en-US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día </a:t>
            </a:r>
            <a:r>
              <a:rPr lang="en-US" err="1">
                <a:latin typeface="Calibri"/>
                <a:ea typeface="Calibri"/>
                <a:cs typeface="Calibri"/>
              </a:rPr>
              <a:t>estoy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aplicando</a:t>
            </a:r>
            <a:r>
              <a:rPr lang="en-US" dirty="0">
                <a:latin typeface="Calibri"/>
                <a:ea typeface="Calibri"/>
                <a:cs typeface="Calibri"/>
              </a:rPr>
              <a:t> mis </a:t>
            </a:r>
            <a:r>
              <a:rPr lang="en-US" err="1">
                <a:latin typeface="Calibri"/>
                <a:ea typeface="Calibri"/>
                <a:cs typeface="Calibri"/>
              </a:rPr>
              <a:t>conocimientos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adquiridos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por</a:t>
            </a:r>
            <a:r>
              <a:rPr lang="en-US" dirty="0">
                <a:latin typeface="Calibri"/>
                <a:ea typeface="Calibri"/>
                <a:cs typeface="Calibri"/>
              </a:rPr>
              <a:t> la </a:t>
            </a:r>
            <a:r>
              <a:rPr lang="en-US" err="1">
                <a:latin typeface="Calibri"/>
                <a:ea typeface="Calibri"/>
                <a:cs typeface="Calibri"/>
              </a:rPr>
              <a:t>enseñanza</a:t>
            </a:r>
            <a:r>
              <a:rPr lang="en-US" dirty="0">
                <a:latin typeface="Calibri"/>
                <a:ea typeface="Calibri"/>
                <a:cs typeface="Calibri"/>
              </a:rPr>
              <a:t> y </a:t>
            </a:r>
            <a:r>
              <a:rPr lang="en-US" err="1">
                <a:latin typeface="Calibri"/>
                <a:ea typeface="Calibri"/>
                <a:cs typeface="Calibri"/>
              </a:rPr>
              <a:t>experiencia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Empresa</a:t>
            </a:r>
            <a:r>
              <a:rPr lang="en-US" dirty="0">
                <a:latin typeface="Calibri"/>
                <a:ea typeface="Calibri"/>
                <a:cs typeface="Calibri"/>
              </a:rPr>
              <a:t> que </a:t>
            </a:r>
            <a:r>
              <a:rPr lang="en-US" err="1">
                <a:latin typeface="Calibri"/>
                <a:ea typeface="Calibri"/>
                <a:cs typeface="Calibri"/>
              </a:rPr>
              <a:t>maneja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más</a:t>
            </a:r>
            <a:r>
              <a:rPr lang="en-US" dirty="0">
                <a:latin typeface="Calibri"/>
                <a:ea typeface="Calibri"/>
                <a:cs typeface="Calibri"/>
              </a:rPr>
              <a:t> de 600 </a:t>
            </a:r>
            <a:r>
              <a:rPr lang="en-US" err="1">
                <a:latin typeface="Calibri"/>
                <a:ea typeface="Calibri"/>
                <a:cs typeface="Calibri"/>
              </a:rPr>
              <a:t>empleados</a:t>
            </a:r>
            <a:r>
              <a:rPr lang="en-US" dirty="0">
                <a:latin typeface="Calibri"/>
                <a:ea typeface="Calibri"/>
                <a:cs typeface="Calibri"/>
              </a:rPr>
              <a:t> y </a:t>
            </a:r>
            <a:r>
              <a:rPr lang="en-US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una</a:t>
            </a:r>
            <a:r>
              <a:rPr lang="en-US" dirty="0">
                <a:latin typeface="Calibri"/>
                <a:ea typeface="Calibri"/>
                <a:cs typeface="Calibri"/>
              </a:rPr>
              <a:t> de las </a:t>
            </a:r>
            <a:r>
              <a:rPr lang="en-US" err="1">
                <a:latin typeface="Calibri"/>
                <a:ea typeface="Calibri"/>
                <a:cs typeface="Calibri"/>
              </a:rPr>
              <a:t>universidades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más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prestigiosa</a:t>
            </a:r>
            <a:r>
              <a:rPr lang="en-US" dirty="0">
                <a:latin typeface="Calibri"/>
                <a:ea typeface="Calibri"/>
                <a:cs typeface="Calibri"/>
              </a:rPr>
              <a:t> tanto a </a:t>
            </a:r>
            <a:r>
              <a:rPr lang="en-US" err="1">
                <a:latin typeface="Calibri"/>
                <a:ea typeface="Calibri"/>
                <a:cs typeface="Calibri"/>
              </a:rPr>
              <a:t>nivel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nacional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como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mundial</a:t>
            </a:r>
            <a:r>
              <a:rPr lang="en-US" dirty="0">
                <a:latin typeface="Calibri"/>
                <a:ea typeface="Calibri"/>
                <a:cs typeface="Calibri"/>
              </a:rPr>
              <a:t>, la Universidad de Antioquia.</a:t>
            </a:r>
          </a:p>
        </p:txBody>
      </p:sp>
    </p:spTree>
    <p:extLst>
      <p:ext uri="{BB962C8B-B14F-4D97-AF65-F5344CB8AC3E}">
        <p14:creationId xmlns:p14="http://schemas.microsoft.com/office/powerpoint/2010/main" val="416603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D1A2-A3B9-0DD7-FD7F-73C7838F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Mision y vision</a:t>
            </a:r>
          </a:p>
        </p:txBody>
      </p:sp>
      <p:pic>
        <p:nvPicPr>
          <p:cNvPr id="4" name="Graphic 3" descr="A flower bouquet">
            <a:extLst>
              <a:ext uri="{FF2B5EF4-FFF2-40B4-BE49-F238E27FC236}">
                <a16:creationId xmlns:a16="http://schemas.microsoft.com/office/drawing/2014/main" id="{9485E043-A0E4-0863-4A7A-38603C68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93031"/>
            <a:ext cx="4369595" cy="43815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A765-0B67-66FC-BCB6-4A843DF1E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1914304"/>
            <a:ext cx="6607971" cy="38577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La </a:t>
            </a:r>
            <a:r>
              <a:rPr lang="en-US" sz="2200" err="1">
                <a:latin typeface="Calibri"/>
                <a:ea typeface="Calibri"/>
                <a:cs typeface="Calibri"/>
              </a:rPr>
              <a:t>misión</a:t>
            </a:r>
            <a:r>
              <a:rPr lang="en-US" sz="2200" dirty="0">
                <a:latin typeface="Calibri"/>
                <a:ea typeface="Calibri"/>
                <a:cs typeface="Calibri"/>
              </a:rPr>
              <a:t> y </a:t>
            </a:r>
            <a:r>
              <a:rPr lang="en-US" sz="2200" err="1">
                <a:latin typeface="Calibri"/>
                <a:ea typeface="Calibri"/>
                <a:cs typeface="Calibri"/>
              </a:rPr>
              <a:t>visión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siempre</a:t>
            </a:r>
            <a:r>
              <a:rPr lang="en-US" sz="2200" dirty="0">
                <a:latin typeface="Calibri"/>
                <a:ea typeface="Calibri"/>
                <a:cs typeface="Calibri"/>
              </a:rPr>
              <a:t> ha </a:t>
            </a:r>
            <a:r>
              <a:rPr lang="en-US" sz="2200" err="1">
                <a:latin typeface="Calibri"/>
                <a:ea typeface="Calibri"/>
                <a:cs typeface="Calibri"/>
              </a:rPr>
              <a:t>sido</a:t>
            </a:r>
            <a:r>
              <a:rPr lang="en-US" sz="2200" dirty="0">
                <a:latin typeface="Calibri"/>
                <a:ea typeface="Calibri"/>
                <a:cs typeface="Calibri"/>
              </a:rPr>
              <a:t>, es y </a:t>
            </a:r>
            <a:r>
              <a:rPr lang="en-US" sz="2200" err="1">
                <a:latin typeface="Calibri"/>
                <a:ea typeface="Calibri"/>
                <a:cs typeface="Calibri"/>
              </a:rPr>
              <a:t>será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en</a:t>
            </a:r>
            <a:r>
              <a:rPr lang="en-US" sz="2200" dirty="0">
                <a:latin typeface="Calibri"/>
                <a:ea typeface="Calibri"/>
                <a:cs typeface="Calibri"/>
              </a:rPr>
              <a:t> pro del </a:t>
            </a:r>
            <a:r>
              <a:rPr lang="en-US" sz="2200" err="1">
                <a:latin typeface="Calibri"/>
                <a:ea typeface="Calibri"/>
                <a:cs typeface="Calibri"/>
              </a:rPr>
              <a:t>crecimiento</a:t>
            </a:r>
            <a:r>
              <a:rPr lang="en-US" sz="2200" dirty="0">
                <a:latin typeface="Calibri"/>
                <a:ea typeface="Calibri"/>
                <a:cs typeface="Calibri"/>
              </a:rPr>
              <a:t> personal y </a:t>
            </a:r>
            <a:r>
              <a:rPr lang="en-US" sz="2200" err="1">
                <a:latin typeface="Calibri"/>
                <a:ea typeface="Calibri"/>
                <a:cs typeface="Calibri"/>
              </a:rPr>
              <a:t>profesional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err="1">
                <a:latin typeface="Calibri"/>
                <a:ea typeface="Calibri"/>
                <a:cs typeface="Calibri"/>
              </a:rPr>
              <a:t>en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el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cual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através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err="1">
                <a:latin typeface="Calibri"/>
                <a:ea typeface="Calibri"/>
                <a:cs typeface="Calibri"/>
              </a:rPr>
              <a:t>este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crecimiento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poder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usarlos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err="1">
                <a:latin typeface="Calibri"/>
                <a:ea typeface="Calibri"/>
                <a:cs typeface="Calibri"/>
              </a:rPr>
              <a:t>ayudar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aquellas</a:t>
            </a:r>
            <a:r>
              <a:rPr lang="en-US" sz="2200" dirty="0">
                <a:latin typeface="Calibri"/>
                <a:ea typeface="Calibri"/>
                <a:cs typeface="Calibri"/>
              </a:rPr>
              <a:t> personas  que </a:t>
            </a:r>
            <a:r>
              <a:rPr lang="en-US" sz="2200" err="1">
                <a:latin typeface="Calibri"/>
                <a:ea typeface="Calibri"/>
                <a:cs typeface="Calibri"/>
              </a:rPr>
              <a:t>en</a:t>
            </a:r>
            <a:r>
              <a:rPr lang="en-US" sz="2200" dirty="0">
                <a:latin typeface="Calibri"/>
                <a:ea typeface="Calibri"/>
                <a:cs typeface="Calibri"/>
              </a:rPr>
              <a:t> la </a:t>
            </a:r>
            <a:r>
              <a:rPr lang="en-US" sz="2200" err="1">
                <a:latin typeface="Calibri"/>
                <a:ea typeface="Calibri"/>
                <a:cs typeface="Calibri"/>
              </a:rPr>
              <a:t>sociedad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tienen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dificultades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emocionales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err="1">
                <a:latin typeface="Calibri"/>
                <a:ea typeface="Calibri"/>
                <a:cs typeface="Calibri"/>
              </a:rPr>
              <a:t>conductuales</a:t>
            </a:r>
            <a:r>
              <a:rPr lang="en-US" sz="2200" dirty="0">
                <a:latin typeface="Calibri"/>
                <a:ea typeface="Calibri"/>
                <a:cs typeface="Calibri"/>
              </a:rPr>
              <a:t> y </a:t>
            </a:r>
            <a:r>
              <a:rPr lang="en-US" sz="2200" err="1">
                <a:latin typeface="Calibri"/>
                <a:ea typeface="Calibri"/>
                <a:cs typeface="Calibri"/>
              </a:rPr>
              <a:t>mentales</a:t>
            </a:r>
            <a:r>
              <a:rPr lang="en-US" sz="2200" dirty="0">
                <a:latin typeface="Calibri"/>
                <a:ea typeface="Calibri"/>
                <a:cs typeface="Calibri"/>
              </a:rPr>
              <a:t>. </a:t>
            </a:r>
          </a:p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Nada es </a:t>
            </a:r>
            <a:r>
              <a:rPr lang="en-US" sz="2200" err="1">
                <a:latin typeface="Calibri"/>
                <a:ea typeface="Calibri"/>
                <a:cs typeface="Calibri"/>
              </a:rPr>
              <a:t>fácil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en</a:t>
            </a:r>
            <a:r>
              <a:rPr lang="en-US" sz="2200" dirty="0">
                <a:latin typeface="Calibri"/>
                <a:ea typeface="Calibri"/>
                <a:cs typeface="Calibri"/>
              </a:rPr>
              <a:t> la </a:t>
            </a:r>
            <a:r>
              <a:rPr lang="en-US" sz="2200" err="1">
                <a:latin typeface="Calibri"/>
                <a:ea typeface="Calibri"/>
                <a:cs typeface="Calibri"/>
              </a:rPr>
              <a:t>vida</a:t>
            </a:r>
            <a:r>
              <a:rPr lang="en-US" sz="2200" dirty="0">
                <a:latin typeface="Calibri"/>
                <a:ea typeface="Calibri"/>
                <a:cs typeface="Calibri"/>
              </a:rPr>
              <a:t>, sin embargo, no </a:t>
            </a:r>
            <a:r>
              <a:rPr lang="en-US" sz="2200" err="1">
                <a:latin typeface="Calibri"/>
                <a:ea typeface="Calibri"/>
                <a:cs typeface="Calibri"/>
              </a:rPr>
              <a:t>está</a:t>
            </a:r>
            <a:r>
              <a:rPr lang="en-US" sz="2200" dirty="0">
                <a:latin typeface="Calibri"/>
                <a:ea typeface="Calibri"/>
                <a:cs typeface="Calibri"/>
              </a:rPr>
              <a:t> mal ser </a:t>
            </a:r>
            <a:r>
              <a:rPr lang="en-US" sz="2200" err="1">
                <a:latin typeface="Calibri"/>
                <a:ea typeface="Calibri"/>
                <a:cs typeface="Calibri"/>
              </a:rPr>
              <a:t>ayudado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err="1">
                <a:latin typeface="Calibri"/>
                <a:ea typeface="Calibri"/>
                <a:cs typeface="Calibri"/>
              </a:rPr>
              <a:t>brindar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esta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ayuda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err="1">
                <a:latin typeface="Calibri"/>
                <a:ea typeface="Calibri"/>
                <a:cs typeface="Calibri"/>
              </a:rPr>
              <a:t>darle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una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claridad</a:t>
            </a:r>
            <a:r>
              <a:rPr lang="en-US" sz="2200" dirty="0">
                <a:latin typeface="Calibri"/>
                <a:ea typeface="Calibri"/>
                <a:cs typeface="Calibri"/>
              </a:rPr>
              <a:t> y </a:t>
            </a:r>
            <a:r>
              <a:rPr lang="en-US" sz="2200" err="1">
                <a:latin typeface="Calibri"/>
                <a:ea typeface="Calibri"/>
                <a:cs typeface="Calibri"/>
              </a:rPr>
              <a:t>enfoque</a:t>
            </a:r>
            <a:r>
              <a:rPr lang="en-US" sz="2200" dirty="0">
                <a:latin typeface="Calibri"/>
                <a:ea typeface="Calibri"/>
                <a:cs typeface="Calibri"/>
              </a:rPr>
              <a:t> a </a:t>
            </a:r>
            <a:r>
              <a:rPr lang="en-US" sz="2200" err="1">
                <a:latin typeface="Calibri"/>
                <a:ea typeface="Calibri"/>
                <a:cs typeface="Calibri"/>
              </a:rPr>
              <a:t>nuestras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err="1">
                <a:latin typeface="Calibri"/>
                <a:ea typeface="Calibri"/>
                <a:cs typeface="Calibri"/>
              </a:rPr>
              <a:t>vidas</a:t>
            </a:r>
            <a:r>
              <a:rPr lang="en-US" sz="2200" dirty="0">
                <a:latin typeface="Calibri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750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19A9-10CB-BCE8-4573-E7EEE15B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0" dirty="0">
                <a:latin typeface="Calibri"/>
                <a:ea typeface="Calibri"/>
                <a:cs typeface="Calibri"/>
              </a:rPr>
              <a:t>VALORES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860F-C3A8-A79F-54D3-CA9D57B5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err="1">
                <a:latin typeface="Calibri"/>
                <a:ea typeface="+mn-lt"/>
                <a:cs typeface="+mn-lt"/>
              </a:rPr>
              <a:t>Empatía</a:t>
            </a:r>
            <a:r>
              <a:rPr lang="en-US" sz="2200" b="1" dirty="0">
                <a:latin typeface="Calibri"/>
                <a:ea typeface="+mn-lt"/>
                <a:cs typeface="+mn-lt"/>
              </a:rPr>
              <a:t>: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Escuchar</a:t>
            </a:r>
            <a:r>
              <a:rPr lang="en-US" sz="2200" dirty="0">
                <a:latin typeface="Calibri"/>
                <a:ea typeface="+mn-lt"/>
                <a:cs typeface="+mn-lt"/>
              </a:rPr>
              <a:t> y </a:t>
            </a:r>
            <a:r>
              <a:rPr lang="en-US" sz="2200" err="1">
                <a:latin typeface="Calibri"/>
                <a:ea typeface="+mn-lt"/>
                <a:cs typeface="+mn-lt"/>
              </a:rPr>
              <a:t>comprender</a:t>
            </a:r>
            <a:r>
              <a:rPr lang="en-US" sz="2200" dirty="0">
                <a:latin typeface="Calibri"/>
                <a:ea typeface="+mn-lt"/>
                <a:cs typeface="+mn-lt"/>
              </a:rPr>
              <a:t> sin </a:t>
            </a:r>
            <a:r>
              <a:rPr lang="en-US" sz="2200" err="1">
                <a:latin typeface="Calibri"/>
                <a:ea typeface="+mn-lt"/>
                <a:cs typeface="+mn-lt"/>
              </a:rPr>
              <a:t>juzgar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err="1">
                <a:latin typeface="Calibri"/>
                <a:ea typeface="+mn-lt"/>
                <a:cs typeface="+mn-lt"/>
              </a:rPr>
              <a:t>Confidencialidad</a:t>
            </a:r>
            <a:r>
              <a:rPr lang="en-US" sz="2200" b="1" dirty="0">
                <a:latin typeface="Calibri"/>
                <a:ea typeface="+mn-lt"/>
                <a:cs typeface="+mn-lt"/>
              </a:rPr>
              <a:t>:</a:t>
            </a:r>
            <a:r>
              <a:rPr lang="en-US" sz="2200" dirty="0">
                <a:latin typeface="Calibri"/>
                <a:ea typeface="+mn-lt"/>
                <a:cs typeface="+mn-lt"/>
              </a:rPr>
              <a:t> Todo lo </a:t>
            </a:r>
            <a:r>
              <a:rPr lang="en-US" sz="2200" err="1">
                <a:latin typeface="Calibri"/>
                <a:ea typeface="+mn-lt"/>
                <a:cs typeface="+mn-lt"/>
              </a:rPr>
              <a:t>hablado</a:t>
            </a:r>
            <a:r>
              <a:rPr lang="en-US" sz="2200" dirty="0">
                <a:latin typeface="Calibri"/>
                <a:ea typeface="+mn-lt"/>
                <a:cs typeface="+mn-lt"/>
              </a:rPr>
              <a:t> se </a:t>
            </a:r>
            <a:r>
              <a:rPr lang="en-US" sz="2200" err="1">
                <a:latin typeface="Calibri"/>
                <a:ea typeface="+mn-lt"/>
                <a:cs typeface="+mn-lt"/>
              </a:rPr>
              <a:t>mantiene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en</a:t>
            </a:r>
            <a:r>
              <a:rPr lang="en-US" sz="2200" dirty="0">
                <a:latin typeface="Calibri"/>
                <a:ea typeface="+mn-lt"/>
                <a:cs typeface="+mn-lt"/>
              </a:rPr>
              <a:t> privado.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err="1">
                <a:latin typeface="Calibri"/>
                <a:ea typeface="+mn-lt"/>
                <a:cs typeface="+mn-lt"/>
              </a:rPr>
              <a:t>Ética</a:t>
            </a:r>
            <a:r>
              <a:rPr lang="en-US" sz="2200" b="1" dirty="0">
                <a:latin typeface="Calibri"/>
                <a:ea typeface="+mn-lt"/>
                <a:cs typeface="+mn-lt"/>
              </a:rPr>
              <a:t> </a:t>
            </a:r>
            <a:r>
              <a:rPr lang="en-US" sz="2200" b="1" err="1">
                <a:latin typeface="Calibri"/>
                <a:ea typeface="+mn-lt"/>
                <a:cs typeface="+mn-lt"/>
              </a:rPr>
              <a:t>profesional</a:t>
            </a:r>
            <a:r>
              <a:rPr lang="en-US" sz="2200" b="1" dirty="0">
                <a:latin typeface="Calibri"/>
                <a:ea typeface="+mn-lt"/>
                <a:cs typeface="+mn-lt"/>
              </a:rPr>
              <a:t>: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Actuar</a:t>
            </a:r>
            <a:r>
              <a:rPr lang="en-US" sz="2200" dirty="0">
                <a:latin typeface="Calibri"/>
                <a:ea typeface="+mn-lt"/>
                <a:cs typeface="+mn-lt"/>
              </a:rPr>
              <a:t> con </a:t>
            </a:r>
            <a:r>
              <a:rPr lang="en-US" sz="2200" err="1">
                <a:latin typeface="Calibri"/>
                <a:ea typeface="+mn-lt"/>
                <a:cs typeface="+mn-lt"/>
              </a:rPr>
              <a:t>responsabilidad</a:t>
            </a:r>
            <a:r>
              <a:rPr lang="en-US" sz="2200" dirty="0">
                <a:latin typeface="Calibri"/>
                <a:ea typeface="+mn-lt"/>
                <a:cs typeface="+mn-lt"/>
              </a:rPr>
              <a:t> y </a:t>
            </a:r>
            <a:r>
              <a:rPr lang="en-US" sz="2200" err="1">
                <a:latin typeface="Calibri"/>
                <a:ea typeface="+mn-lt"/>
                <a:cs typeface="+mn-lt"/>
              </a:rPr>
              <a:t>honestidad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Respeto:</a:t>
            </a:r>
            <a:r>
              <a:rPr lang="en-US" sz="2200" dirty="0">
                <a:latin typeface="Calibri"/>
                <a:ea typeface="+mn-lt"/>
                <a:cs typeface="+mn-lt"/>
              </a:rPr>
              <a:t> A </a:t>
            </a:r>
            <a:r>
              <a:rPr lang="en-US" sz="2200" err="1">
                <a:latin typeface="Calibri"/>
                <a:ea typeface="+mn-lt"/>
                <a:cs typeface="+mn-lt"/>
              </a:rPr>
              <a:t>cada</a:t>
            </a:r>
            <a:r>
              <a:rPr lang="en-US" sz="2200" dirty="0">
                <a:latin typeface="Calibri"/>
                <a:ea typeface="+mn-lt"/>
                <a:cs typeface="+mn-lt"/>
              </a:rPr>
              <a:t> persona, </a:t>
            </a:r>
            <a:r>
              <a:rPr lang="en-US" sz="2200" err="1">
                <a:latin typeface="Calibri"/>
                <a:ea typeface="+mn-lt"/>
                <a:cs typeface="+mn-lt"/>
              </a:rPr>
              <a:t>su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historia</a:t>
            </a:r>
            <a:r>
              <a:rPr lang="en-US" sz="2200" dirty="0">
                <a:latin typeface="Calibri"/>
                <a:ea typeface="+mn-lt"/>
                <a:cs typeface="+mn-lt"/>
              </a:rPr>
              <a:t> y </a:t>
            </a:r>
            <a:r>
              <a:rPr lang="en-US" sz="2200" err="1">
                <a:latin typeface="Calibri"/>
                <a:ea typeface="+mn-lt"/>
                <a:cs typeface="+mn-lt"/>
              </a:rPr>
              <a:t>su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diversidad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err="1">
                <a:latin typeface="Calibri"/>
                <a:ea typeface="+mn-lt"/>
                <a:cs typeface="+mn-lt"/>
              </a:rPr>
              <a:t>Compromiso</a:t>
            </a:r>
            <a:r>
              <a:rPr lang="en-US" sz="2200" b="1" dirty="0">
                <a:latin typeface="Calibri"/>
                <a:ea typeface="+mn-lt"/>
                <a:cs typeface="+mn-lt"/>
              </a:rPr>
              <a:t>:</a:t>
            </a:r>
            <a:r>
              <a:rPr lang="en-US" sz="2200" dirty="0">
                <a:latin typeface="Calibri"/>
                <a:ea typeface="+mn-lt"/>
                <a:cs typeface="+mn-lt"/>
              </a:rPr>
              <a:t> Con </a:t>
            </a:r>
            <a:r>
              <a:rPr lang="en-US" sz="2200" err="1">
                <a:latin typeface="Calibri"/>
                <a:ea typeface="+mn-lt"/>
                <a:cs typeface="+mn-lt"/>
              </a:rPr>
              <a:t>el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bienestar</a:t>
            </a:r>
            <a:r>
              <a:rPr lang="en-US" sz="2200" dirty="0">
                <a:latin typeface="Calibri"/>
                <a:ea typeface="+mn-lt"/>
                <a:cs typeface="+mn-lt"/>
              </a:rPr>
              <a:t> del </a:t>
            </a:r>
            <a:r>
              <a:rPr lang="en-US" sz="2200" err="1">
                <a:latin typeface="Calibri"/>
                <a:ea typeface="+mn-lt"/>
                <a:cs typeface="+mn-lt"/>
              </a:rPr>
              <a:t>paciente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Escucha </a:t>
            </a:r>
            <a:r>
              <a:rPr lang="en-US" sz="2200" b="1" err="1">
                <a:latin typeface="Calibri"/>
                <a:ea typeface="+mn-lt"/>
                <a:cs typeface="+mn-lt"/>
              </a:rPr>
              <a:t>activa</a:t>
            </a:r>
            <a:r>
              <a:rPr lang="en-US" sz="2200" b="1" dirty="0">
                <a:latin typeface="Calibri"/>
                <a:ea typeface="+mn-lt"/>
                <a:cs typeface="+mn-lt"/>
              </a:rPr>
              <a:t>:</a:t>
            </a:r>
            <a:r>
              <a:rPr lang="en-US" sz="2200" dirty="0">
                <a:latin typeface="Calibri"/>
                <a:ea typeface="+mn-lt"/>
                <a:cs typeface="+mn-lt"/>
              </a:rPr>
              <a:t> Estar </a:t>
            </a:r>
            <a:r>
              <a:rPr lang="en-US" sz="2200" err="1">
                <a:latin typeface="Calibri"/>
                <a:ea typeface="+mn-lt"/>
                <a:cs typeface="+mn-lt"/>
              </a:rPr>
              <a:t>presente</a:t>
            </a:r>
            <a:r>
              <a:rPr lang="en-US" sz="2200" dirty="0">
                <a:latin typeface="Calibri"/>
                <a:ea typeface="+mn-lt"/>
                <a:cs typeface="+mn-lt"/>
              </a:rPr>
              <a:t>, </a:t>
            </a:r>
            <a:r>
              <a:rPr lang="en-US" sz="2200" err="1">
                <a:latin typeface="Calibri"/>
                <a:ea typeface="+mn-lt"/>
                <a:cs typeface="+mn-lt"/>
              </a:rPr>
              <a:t>más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allá</a:t>
            </a:r>
            <a:r>
              <a:rPr lang="en-US" sz="2200" dirty="0">
                <a:latin typeface="Calibri"/>
                <a:ea typeface="+mn-lt"/>
                <a:cs typeface="+mn-lt"/>
              </a:rPr>
              <a:t> de las palabras.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Paciencia: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Respetar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los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tiempos</a:t>
            </a:r>
            <a:r>
              <a:rPr lang="en-US" sz="2200" dirty="0">
                <a:latin typeface="Calibri"/>
                <a:ea typeface="+mn-lt"/>
                <a:cs typeface="+mn-lt"/>
              </a:rPr>
              <a:t> de </a:t>
            </a:r>
            <a:r>
              <a:rPr lang="en-US" sz="2200" err="1">
                <a:latin typeface="Calibri"/>
                <a:ea typeface="+mn-lt"/>
                <a:cs typeface="+mn-lt"/>
              </a:rPr>
              <a:t>cada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proceso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  <a:p>
            <a:r>
              <a:rPr lang="en-US" sz="2200" b="1" dirty="0">
                <a:latin typeface="Calibri"/>
                <a:ea typeface="+mn-lt"/>
                <a:cs typeface="+mn-lt"/>
              </a:rPr>
              <a:t>Humildad: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Reconocer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límites</a:t>
            </a:r>
            <a:r>
              <a:rPr lang="en-US" sz="2200" dirty="0">
                <a:latin typeface="Calibri"/>
                <a:ea typeface="+mn-lt"/>
                <a:cs typeface="+mn-lt"/>
              </a:rPr>
              <a:t> y </a:t>
            </a:r>
            <a:r>
              <a:rPr lang="en-US" sz="2200" err="1">
                <a:latin typeface="Calibri"/>
                <a:ea typeface="+mn-lt"/>
                <a:cs typeface="+mn-lt"/>
              </a:rPr>
              <a:t>seguir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err="1">
                <a:latin typeface="Calibri"/>
                <a:ea typeface="+mn-lt"/>
                <a:cs typeface="+mn-lt"/>
              </a:rPr>
              <a:t>aprendiendo</a:t>
            </a:r>
            <a:r>
              <a:rPr lang="en-US" sz="2200" dirty="0">
                <a:latin typeface="Calibri"/>
                <a:ea typeface="+mn-lt"/>
                <a:cs typeface="+mn-lt"/>
              </a:rPr>
              <a:t>.</a:t>
            </a:r>
            <a:endParaRPr lang="en-US" sz="2200" dirty="0">
              <a:latin typeface="Calibri"/>
            </a:endParaRPr>
          </a:p>
          <a:p>
            <a:endParaRPr lang="en-US" dirty="0"/>
          </a:p>
        </p:txBody>
      </p:sp>
      <p:pic>
        <p:nvPicPr>
          <p:cNvPr id="4" name="Graphic 3" descr="Two koi fish circling each other">
            <a:extLst>
              <a:ext uri="{FF2B5EF4-FFF2-40B4-BE49-F238E27FC236}">
                <a16:creationId xmlns:a16="http://schemas.microsoft.com/office/drawing/2014/main" id="{01943BAD-BBCF-0147-986D-8EA5F2AC4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9593" y="1349644"/>
            <a:ext cx="4662408" cy="46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385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AngleLinesVTI</vt:lpstr>
      <vt:lpstr>LINA YEPES</vt:lpstr>
      <vt:lpstr>ACTIVIDAD ECÓNOMICA</vt:lpstr>
      <vt:lpstr>Objetivos en la psicología Clínica</vt:lpstr>
      <vt:lpstr>LOGO</vt:lpstr>
      <vt:lpstr>COLORES CORPORATIVOS</vt:lpstr>
      <vt:lpstr>TIPOGRAFÍA</vt:lpstr>
      <vt:lpstr>HISTORIA DE LINA YEPES</vt:lpstr>
      <vt:lpstr>Mision y vision</vt:lpstr>
      <vt:lpstr>VALORES</vt:lpstr>
      <vt:lpstr>Producto (servicios)</vt:lpstr>
      <vt:lpstr>header</vt:lpstr>
      <vt:lpstr>Redes sociales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440</cp:revision>
  <dcterms:created xsi:type="dcterms:W3CDTF">2025-04-16T14:41:08Z</dcterms:created>
  <dcterms:modified xsi:type="dcterms:W3CDTF">2025-05-08T00:43:42Z</dcterms:modified>
</cp:coreProperties>
</file>